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313" r:id="rId2"/>
    <p:sldId id="261" r:id="rId3"/>
    <p:sldId id="258" r:id="rId4"/>
    <p:sldId id="259" r:id="rId5"/>
    <p:sldId id="317" r:id="rId6"/>
    <p:sldId id="318" r:id="rId7"/>
    <p:sldId id="319" r:id="rId8"/>
    <p:sldId id="263" r:id="rId9"/>
    <p:sldId id="262" r:id="rId10"/>
    <p:sldId id="264" r:id="rId11"/>
    <p:sldId id="265" r:id="rId12"/>
    <p:sldId id="266" r:id="rId13"/>
    <p:sldId id="268" r:id="rId14"/>
    <p:sldId id="270" r:id="rId15"/>
    <p:sldId id="269" r:id="rId16"/>
    <p:sldId id="314" r:id="rId17"/>
    <p:sldId id="272" r:id="rId18"/>
    <p:sldId id="322" r:id="rId19"/>
    <p:sldId id="274" r:id="rId20"/>
    <p:sldId id="276" r:id="rId21"/>
    <p:sldId id="277" r:id="rId22"/>
    <p:sldId id="278" r:id="rId23"/>
    <p:sldId id="280" r:id="rId24"/>
    <p:sldId id="283" r:id="rId25"/>
    <p:sldId id="284" r:id="rId26"/>
    <p:sldId id="293" r:id="rId27"/>
    <p:sldId id="294" r:id="rId28"/>
    <p:sldId id="320" r:id="rId29"/>
    <p:sldId id="321" r:id="rId30"/>
    <p:sldId id="286" r:id="rId31"/>
    <p:sldId id="287" r:id="rId32"/>
    <p:sldId id="288" r:id="rId33"/>
    <p:sldId id="292" r:id="rId34"/>
    <p:sldId id="300" r:id="rId35"/>
    <p:sldId id="302" r:id="rId36"/>
    <p:sldId id="303" r:id="rId37"/>
    <p:sldId id="304" r:id="rId38"/>
    <p:sldId id="306" r:id="rId39"/>
    <p:sldId id="307" r:id="rId40"/>
    <p:sldId id="308" r:id="rId41"/>
    <p:sldId id="309" r:id="rId42"/>
    <p:sldId id="310" r:id="rId43"/>
    <p:sldId id="311" r:id="rId44"/>
    <p:sldId id="315" r:id="rId45"/>
    <p:sldId id="316" r:id="rId46"/>
    <p:sldId id="31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B1F"/>
    <a:srgbClr val="171A1E"/>
    <a:srgbClr val="CCE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4T16:27:11.82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1,'-2'30,"-1"0,-2 0,-1 0,-1 0,-16 42,18-57,2-7,1 0,0-1,1 1,-1 0,1 0,0 9,2-14,-1-1,0 0,0 0,1 0,-1 0,1 0,-1 0,1 0,0 0,0 0,0 0,0 0,0 0,1-1,-1 1,0 0,1-1,-1 1,1-1,0 0,-1 1,1-1,0 0,0 0,0 0,0 0,0 0,2 0,8 2,0-1,0 0,0-1,0-1,1 0,-1 0,0-1,0-1,0 0,0 0,12-5,16-7,69-32,-88 36,59-31,-75 38,0 0,0 0,0-1,0 0,-1 0,1 0,-1-1,0 1,-1-1,1 0,4-8,-8 12,0 0,0 1,1-1,-1 0,0 0,0 0,0 0,0 0,0 0,0 0,0 0,0 0,-1 1,1-1,0 0,0 0,-1 0,1 0,-1 0,1 1,-1-1,1 0,-1 0,1 1,-1-1,0 0,1 1,-1-1,0 1,1-1,-1 1,0-1,0 1,0-1,1 1,-1 0,0-1,0 1,0 0,0 0,0 0,0 0,0 0,-1 0,-49-4,44 3,-374 3,113 2,213-4,33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8:51.3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0 156 24575,'14'-7'0,"0"0"0,-1-1 0,0-1 0,-1 0 0,0 0 0,0-1 0,-1-1 0,15-16 0,-22 22 0,1 0 0,0 0 0,0 1 0,0-1 0,0 1 0,1 1 0,-1-1 0,1 1 0,0 0 0,0 0 0,1 0 0,-1 1 0,0 0 0,1 1 0,0-1 0,6 0 0,13 0 0,0 1 0,49 5 0,-18-1 0,558-1 50,-333-3-1465,-258 1-5411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03.8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31.0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635 0 24575,'-6'4'0,"-1"-1"0,1 0 0,-1 0 0,0 0 0,1-1 0,-1 0 0,-13 2 0,15-3 0,-69 11 0,-2-3 0,-146-2 0,209-6 0,0 0 0,1 1 0,-20 6 0,-22 2 0,49-9 0,0-1 0,0 1 0,0 1 0,0-1 0,0 1 0,0-1 0,0 2 0,-7 3 0,10-5 0,1-1 0,0 1 0,0 0 0,0 0 0,0 0 0,0 0 0,1-1 0,-1 1 0,0 1 0,0-1 0,1 0 0,-1 0 0,0 0 0,1 0 0,-1 0 0,1 1 0,0-1 0,-1 0 0,1 0 0,0 1 0,0-1 0,-1 0 0,1 0 0,0 1 0,0-1 0,1 0 0,-1 1 0,0-1 0,0 0 0,1 0 0,-1 1 0,0-1 0,1 0 0,-1 0 0,1 0 0,0 0 0,-1 0 0,2 2 0,2 3-105,-1 0 0,1 1 0,-1-1 0,-1 1 0,0-1 0,0 1 0,0 0 0,0 0 0,-1 0 0,-1 0 0,1 0 0,-1 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8:44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990 1 24575,'69'0'0,"146"1"0,-198 1 0,-1 1 0,1 0 0,-1 1 0,0 0 0,0 2 0,19 9 0,-4 0 0,-1 2 0,28 20 0,-52-33 0,-1 1 0,0-1 0,0 1 0,-1 1 0,1-1 0,-1 0 0,0 1 0,-1 0 0,0 0 0,0 0 0,0 1 0,0-1 0,-1 0 0,0 1 0,0 0 0,-1 0 0,1 9 0,0 13 0,0 1 0,-6 52 0,1-31 0,2 107 0,-2 55 0,3-205 0,-1 0 0,0 0 0,0 0 0,-1 0 0,0-1 0,0 1 0,-1-1 0,0 1 0,-6 9 0,6-13 0,1-1 0,-1 1 0,0-1 0,0 0 0,0 0 0,0 0 0,-1-1 0,1 1 0,-1-1 0,1 0 0,-1 0 0,0 0 0,0 0 0,0-1 0,0 0 0,0 1 0,0-1 0,-1-1 0,-3 1 0,-46 3 0,-98-7 0,42-1 0,34 5 0,-106 13 0,87-4 0,-180-8 0,134-4 0,115 2 0,0 0 0,0-2 0,0-1 0,-36-10 0,53 11 0,-1-2 0,1 1 0,-1-1 0,1-1 0,1 1 0,-1-2 0,1 1 0,-1-1 0,2 0 0,-1-1 0,1 0 0,0 0 0,0-1 0,-8-12 0,3-2 0,1 0 0,1-1 0,1 0 0,1-1 0,1 0 0,-5-35 0,2 16 0,4 17 0,1-1 0,1-1 0,-1-39 0,5 58 0,0 0 0,1 0 0,0 0 0,0 0 0,1 0 0,0 0 0,0 0 0,1 0 0,0 1 0,1 0 0,0-1 0,0 1 0,1 1 0,6-10 0,-7 14 0,0-1 0,0 1 0,0 0 0,0 1 0,0-1 0,1 1 0,-1 0 0,1 0 0,-1 0 0,1 0 0,0 1 0,0 0 0,0 0 0,7-1 0,11 1 0,42 1 0,-37 2 0,-11-2 30,0 1 0,0 1 0,32 7 0,-42-7-165,1 1 0,-1 0 0,0 0 0,1 1 0,-1-1 0,-1 2 0,1-1 0,-1 1 0,1 0 0,7 8 0,6 11-6691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8:47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20 24575,'-7'6'0,"1"-1"0,-1-1 0,0 1 0,0-1 0,0-1 0,0 1 0,-1-1 0,0 0 0,1-1 0,-1 0 0,0 0 0,-9 1 0,-15 0 0,-52 0 0,82-3 0,-3 1 0,2-1 0,-1 0 0,1 0 0,0 0 0,0 0 0,0 0 0,-1 0 0,1-1 0,0 0 0,0 1 0,0-1 0,0 0 0,0-1 0,0 1 0,-5-4 0,8 5 0,0 0 0,-1 0 0,1-1 0,0 1 0,0 0 0,0 0 0,0-1 0,0 1 0,0 0 0,0-1 0,0 1 0,0 0 0,0 0 0,0-1 0,0 1 0,0 0 0,1-1 0,-1 1 0,0 0 0,0 0 0,0-1 0,0 1 0,0 0 0,0 0 0,1 0 0,-1-1 0,0 1 0,0 0 0,0 0 0,1 0 0,-1-1 0,0 1 0,0 0 0,1 0 0,-1 0 0,0 0 0,0 0 0,1 0 0,-1-1 0,0 1 0,0 0 0,1 0 0,-1 0 0,0 0 0,1 0 0,-1 0 0,18-5 0,-16 5 0,2-2 0,1 1 0,-1-1 0,0 0 0,0 0 0,0-1 0,0 1 0,-1-1 0,7-6 0,20-11 0,-29 20 2,-1 0-1,0 0 1,1 0-1,-1 0 0,1 0 1,-1 0-1,0 0 1,1 0-1,-1 0 1,1 0-1,-1 0 0,0 0 1,1 0-1,-1 1 1,1-1-1,-1 0 1,0 0-1,1 1 0,-1-1 1,0 0-1,1 0 1,-1 1-1,0-1 1,0 0-1,1 1 1,-1-1-1,0 0 0,0 1 1,0-1-1,1 0 1,-1 1-1,0-1 1,0 1-1,0-1 0,0 0 1,0 1-1,0-1 1,0 1-1,0-1 1,0 0-1,0 2 0,2 19-992,-2-20 557,0 20-6392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24.1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24575,'894'0'0,"-892"0"0,0 1 0,0-1 0,-1 0 0,1 1 0,0-1 0,0 1 0,0-1 0,-1 1 0,1 0 0,0 0 0,-1 0 0,1 0 0,-1 0 0,1 0 0,-1 0 0,1 0 0,-1 1 0,0-1 0,0 0 0,0 1 0,0-1 0,0 1 0,0 0 0,0-1 0,0 1 0,0 0 0,-1-1 0,1 1 0,-1 0 0,1 0 0,-1 0 0,0-1 0,0 4 0,2 9 0,-1-1 0,-1 1 0,-3 22 0,2-13 0,-1-1 0,-2 0 0,0-1 0,-1 1 0,-1-1 0,-18 40 0,15-39 0,0 0 0,2 1 0,0 0 0,-5 43 0,7-17 0,2-29 0,0 1 0,2-1 0,1 1 0,0 0 0,5 29 0,-5-48-62,1-1 0,-1 1 0,1-1 0,-1 1 0,1-1 0,-1 0 0,1 1 0,0-1 0,0 0 0,-1 1 0,1-1 0,0 0-1,0 0 1,0 0 0,1 0 0,-1 0 0,0 0 0,0 0 0,0 0 0,1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26.5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1337 276 24575,'-4'-3'0,"-1"1"0,1 0 0,-1-1 0,0 1 0,1 1 0,-1-1 0,0 1 0,0 0 0,-5-1 0,-14-4 0,20 5 0,-18-7 0,-39-18 0,94 21 0,291 7 0,-1662-2 0,1352 0 0,0 1 0,0 1 0,0 0 0,-1 1 0,1 1 0,-1 0 0,20 9 0,-2 2 0,55 36 0,-72-43 0,0 0 0,1-1 0,-1-1 0,2 0 0,-1-1 0,1 0 0,0-1 0,-1-1 0,2-1 0,-1 0 0,0-1 0,0-1 0,1 0 0,20-4 0,-36 4 0,-1 0 0,1 0 0,-1 0 0,1 0 0,-1 0 0,1 0 0,-1 0 0,0-1 0,1 1 0,-1 0 0,1 0 0,-1 0 0,1-1 0,-1 1 0,0 0 0,1 0 0,-1-1 0,1 1 0,-1 0 0,0-1 0,1 1 0,-1-1 0,0 1 0,0 0 0,1-1 0,-1 1 0,0-1 0,0 1 0,0-1 0,0 1 0,1 0 0,-1-1 0,0 1 0,0-1 0,0 1 0,0-1 0,0 1 0,0-1 0,0 1 0,0-1 0,0 1 0,0-1 0,-1 1 0,1-1 0,0 1 0,0-1 0,0 1 0,-1 0 0,1-1 0,0 1 0,0-1 0,-1 1 0,1 0 0,0-1 0,-1 1 0,1 0 0,0-1 0,-1 1 0,-25-25 0,22 22 0,-32-27 0,19 17 0,0 0 0,1-2 0,1 0 0,-24-30 0,35 38 0,-12-15 0,-30-35 0,40 51 0,0 0 0,-1 0 0,0 1 0,0 0 0,0 0 0,0 1 0,-1-1 0,0 2 0,-12-5 0,-27-5 0,0 3 0,-1 2 0,0 2 0,0 2 0,-63 3 0,86 0 0,19 1 0,22 2 0,3 1-1365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37.6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61 114 24575,'-2'0'0,"1"-1"0,0 1 0,0-1 0,1 1 0,-1-1 0,0 1 0,0-1 0,0 0 0,0 0 0,0 1 0,1-1 0,-1 0 0,0 0 0,1 0 0,-1 0 0,1 0 0,-1 0 0,1 0 0,-1 0 0,1 0 0,-1 0 0,1 0 0,0 0 0,0 0 0,0-2 0,-5-29 0,5 10 0,0 17 0,1 1 0,-1-1 0,-1 0 0,1 0 0,-2-8 0,-5 46 0,5 3 0,2-14 0,-2 0 0,0 0 0,-1 0 0,-10 35 0,11-52 0,1 0 0,0-1 0,-1 1 0,2 0 0,-1 0 0,1 0 0,-1 1 0,1-1 0,1 0 0,-1 0 0,1 0 0,2 9 0,-2-11 0,0-1 0,1 0 0,-1 1 0,0-1 0,1 0 0,0 0 0,-1 0 0,1 0 0,0 0 0,0 0 0,0 0 0,0-1 0,0 1 0,1-1 0,-1 1 0,0-1 0,1 0 0,-1 0 0,1 0 0,-1 0 0,1 0 0,0-1 0,-1 1 0,1-1 0,5 0 0,180 1 0,-86-3 0,477 2 0,-405-11 0,231 11 0,-404 0 0,0 1 0,0-1 0,1 0 0,-1 0 0,0 0 0,0 0 0,0-1 0,1 1 0,-1 0 0,0 0 0,0-1 0,0 1 0,0-1 0,1 1 0,-1-1 0,0 1 0,0-1 0,0 0 0,1-1 0,-2 2 0,-1-1 0,1 0 0,0 0 0,-1 1 0,1-1 0,-1 0 0,1 1 0,-1-1 0,1 1 0,-1-1 0,0 1 0,1-1 0,-1 1 0,0-1 0,1 1 0,-1-1 0,0 1 0,1 0 0,-1 0 0,0-1 0,0 1 0,1 0 0,-1 0 0,0 0 0,0 0 0,0 0 0,1 0 0,-1 0 0,-1 0 0,-184-42 0,146 36-455,-2 1 0,-71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9:39.2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24575,'1'0'0,"5"0"0,3 0 0,2 0 0,2 0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3T08:21:44.6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4T16:27:14.02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286 449,'-1'-1,"1"0,-1 0,1 0,0 0,-1 0,1 0,-1 0,0 0,1 1,-1-1,0 0,0 0,1 1,-1-1,0 0,0 1,0-1,0 1,0-1,0 1,0 0,0-1,0 1,0 0,0-1,0 1,0 0,-1 0,-37-4,32 4,-170-3,138 3,64-2,0-1,-1-1,0-1,0-1,0-2,31-13,-21 7,123-47,-147 59,-1-1,0-1,0 0,0 0,0 0,11-9,-17 11,0-1,0 0,0-1,0 1,0 0,-1-1,1 0,-1 1,0-1,0 0,0 0,-1 0,1 0,-1-1,0 1,0-7,0 0,-1 1,0-1,0 1,-1-1,-1 1,0 0,0-1,-1 1,-7-15,9 20,-1 1,0-1,-1 0,1 1,-1 0,0-1,0 1,0 0,-1 1,1-1,-1 1,0-1,0 1,0 0,0 0,-1 1,1-1,-1 1,1 0,-1 0,-7-1,9 3,0 0,-1 0,1 0,0 1,0-1,0 1,-1 0,1 0,0 0,0 0,0 0,0 1,1-1,-1 1,0 0,1 0,-1 0,1 0,-1 0,-1 4,-6 6,0 0,-15 26,20-30,-12 23,2 0,1 1,1 1,1 0,3 1,-9 46,5 11,-3 112,15 301,2-475,2 1,1-1,12 43,-13-61,0 0,1-1,1 1,-1-1,2 0,-1 0,1-1,1 0,0 0,0 0,1-1,11 10,-14-14,1 0,1 0,-1 0,1-1,-1 0,1 0,0 0,0-1,0 0,0-1,1 0,-1 0,0 0,1-1,11-1,-9 0,-1-1,1 0,-1 0,1-2,-1 1,0-1,0 0,-1-1,1 0,-1 0,10-9,29-28,-3-1,-1-3,47-66,-61 73,-2-1,-2-2,-1 0,-2-1,-3-2,16-48,-33 84,1-1,-1 0,-1 0,1 0,-2-1,1 1,-2 0,1 0,-1 0,-3-12,3 18,-1 0,1 0,-1-1,0 1,0 0,0 1,0-1,-1 0,1 1,-1-1,0 1,0 0,0 0,-1 0,1 0,-1 0,1 1,-1 0,0 0,0 0,0 0,0 0,-1 1,1 0,-6-1,-10 0,0 0,-1 2,-35 3,43-2,-17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08:27:41.477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1 24575,'3'2'0,"0"0"0,0 0 0,0 0 0,0 0 0,0-1 0,0 1 0,1-1 0,-1 0 0,1 1 0,-1-2 0,7 2 0,42 2 0,-37-3 0,475 1 0,-252-4 0,-121 1 0,129 3 0,-125 14 0,-61-7 0,-12-2 0,7 1 0,78 2 0,633-11 0,-726-1 32,0-2 0,67-16 0,-6 1-1493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08:27:47.047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4679 51 24575,'-703'0'0,"685"1"0,0 1 0,-1 1 0,1 1 0,-33 11 0,31-9 0,0 0 0,0-2 0,-33 5 0,-275-8 0,155-3 0,55 0 0,-126 4 0,155 10 0,-33 1 0,-232-13 0,165-1 0,152-1 0,1-2 0,-66-15 0,62 10 0,-74-6 0,8 13 0,53 3 0,-73-10 0,24-2 0,47 6 0,-60-14 0,60 8 0,0 3 0,-1 2 0,-97 2 0,-306 5 0,432 0 0,-1 2 0,1 1 0,-41 12 0,35-8 0,-56 7 0,58-10 0,0 1 0,0 1 0,-48 18 0,65-20 0,97-1 0,-41-2 0,-1 1 0,73 17 0,23 2 0,136-18 0,-144-6 0,866 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08:28:09.654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1 54 24575,'20'0'0,"13"-1"0,0 1 0,-1 2 0,1 1 0,-1 2 0,45 11 0,-27-3 0,0-2 0,98 6 0,-113-13 0,65 7 0,137 8 0,756-20 0,-942-2 0,-1-2 0,65-14 0,22-4 0,-96 12 0,-40 11 0,-1 0 0,1-1 0,0 1 0,0-1 0,0 1 0,0-1 0,-1 1 0,1-1 0,0 1 0,0-1 0,-1 0 0,1 1 0,-1-1 0,1 0 0,0 0 0,0 0 0,-1 0 0,-1 0 0,1 1 0,0-1 0,0 1 0,0-1 0,0 1 0,0-1 0,-1 0 0,1 1 0,0-1 0,-1 1 0,1-1 0,0 1 0,-1-1 0,1 1 0,0 0 0,-1-1 0,1 1 0,-1-1 0,1 1 0,-1 0 0,1-1 0,-1 1 0,1 0 0,-1 0 0,1-1 0,-1 1 0,0 0 0,0 0 0,-11-4 0,-1 0 0,1 1 0,-1 0 0,0 1 0,0 1 0,0 0 0,-17 1 0,11 0 0,0-1 0,-31-6 0,1-5 0,-1 2 0,0 2 0,-92-2 0,-805 13 0,540-4 0,354-3-1365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08:28:14.005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76 24575,'1'2'0,"-1"0"0,1 0 0,0-1 0,-1 1 0,1 0 0,0-1 0,0 1 0,0-1 0,0 1 0,0-1 0,1 0 0,-1 1 0,0-1 0,1 0 0,-1 0 0,0 0 0,1 0 0,0 0 0,-1 0 0,1 0 0,-1-1 0,1 1 0,2 0 0,41 12 0,33 0 0,0-3 0,120-1 0,-101-11 0,95 1 0,-160 2 0,-1 2 0,0 2 0,60 16 0,-12-1 0,1-3 0,0-4 0,100 4 0,-129-12 0,28 6 0,-46-6 0,40 2 0,625-4 0,-353-5 0,-307-1 0,1 0 0,47-12 0,-31 5 0,-5 1 0,32-5 0,160-9 0,446 25 0,-678-2 0,-1-1 0,1 0 0,0 0 0,-1-1 0,1 0 0,-1-1 0,0 0 0,0 0 0,0-1 0,0 0 0,0-1 0,-1 1 0,0-2 0,8-6 0,-16 12 0,1 0 0,-1 0 0,1 0 0,-1 0 0,0 0 0,1-1 0,-1 1 0,0 0 0,0 0 0,1-1 0,-1 1 0,0 0 0,1 0 0,-1-1 0,0 1 0,0 0 0,0 0 0,1-1 0,-1 1 0,0 0 0,0-1 0,0 1 0,0 0 0,0-1 0,1 1 0,-1-1 0,0 1 0,0 0 0,0-1 0,0 1 0,0 0 0,0-1 0,0 1 0,0 0 0,0-1 0,-1 1 0,1-1 0,0 1 0,0 0 0,0-1 0,0 1 0,0 0 0,-1-1 0,1 1 0,0 0 0,0 0 0,0-1 0,-1 1 0,1 0 0,0 0 0,-1-1 0,1 1 0,0 0 0,0 0 0,-1-1 0,1 1 0,0 0 0,-1 0 0,1 0 0,0 0 0,-1 0 0,1 0 0,-1 0 0,0 0 0,-28-6 0,-342 2 0,191 8 0,-1257-4 0,1211-17 0,136 8 0,2 0 0,-133-8 0,174 18 0,-1-2 0,1-3 0,-80-15 0,64 2 0,35 8 0,0 2 0,0 0 0,-1 3 0,-39-3 0,41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4T16:27:15.7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1,'2'1,"-1"1,0 0,0-1,0 1,0 0,0 0,0 0,-1 0,1 0,0 0,-1 0,0 0,1 0,-1 0,0 0,0 0,0 0,-1 0,1 3,-13 37,11-37,-86 181,58-131,4 1,-30 86,49-120,2 1,0-1,1 1,2 0,0-1,2 31,0-51,0 0,0 0,0-1,0 1,1 0,-1 0,0 0,1-1,0 1,-1 0,1-1,0 1,0 0,0-1,0 1,0-1,0 0,3 3,-3-3,0-1,1 0,-1 1,0-1,0 0,1 1,-1-1,0 0,1 0,-1 0,0 0,1 0,-1 0,0-1,0 1,1 0,-1-1,0 1,0 0,2-2,7-3,-1-1,0 0,0-1,15-14,-16 14,57-48,116-112,-173 158,-1-1,0 0,0 0,-2-1,1 0,-1 0,-1 0,0 0,0-1,3-19,-2-9,2-72,-6 88,1-99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4T16:27:20.14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1488 858,'-285'-5,"-359"-52,509 40,37 6,-132-32,225 41,-1 0,0 0,0 0,1 0,-1-1,1 0,0 0,0 0,0-1,0 0,1 0,-5-4,6 4,0 0,1 0,0-1,-1 1,1 0,1-1,-1 1,1-1,-1 0,1 1,1-1,-1 0,1 0,-1 1,2-9,1-4,1 1,0-1,2 1,0 1,0-1,2 1,0-1,0 2,10-15,16-20,44-51,-41 57,1 1,3 2,0 2,79-55,-81 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7:22.044"/>
    </inkml:context>
    <inkml:brush xml:id="br0">
      <inkml:brushProperty name="width" value="0.2" units="cm"/>
      <inkml:brushProperty name="height" value="0.2" units="cm"/>
      <inkml:brushProperty name="color" value="#1C1C1C"/>
    </inkml:brush>
  </inkml:definitions>
  <inkml:trace contextRef="#ctx0" brushRef="#br0">0 162 24575,'6'5'0,"0"-1"0,0 1 0,0-2 0,1 1 0,-1 0 0,1-1 0,0-1 0,0 1 0,0-1 0,0 0 0,13 2 0,9-1 0,45 1 0,-41-4 0,-1-2 0,1-2 0,-1-1 0,0-1 0,-1-2 0,54-20 0,-47 12 0,-1-2 0,0-1 0,-1-1 0,62-49 0,-97 68 0,0 0 0,0-1 0,1 1 0,-1 0 0,1 0 0,-1 0 0,1 0 0,0 0 0,-1 0 0,1 0 0,0 1 0,-1-1 0,1 1 0,0-1 0,0 1 0,3-1 0,-5 2 0,1 0 0,0 0 0,-1 0 0,1 0 0,0 0 0,-1 0 0,0 1 0,1-1 0,-1 0 0,1 0 0,-1 0 0,0 0 0,0 0 0,0 1 0,0-1 0,0 0 0,0 0 0,0 0 0,0 1 0,0-1 0,-1 0 0,1 0 0,0 0 0,-1 2 0,-14 49-1365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7:26.0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298 1 24575,'7'19'0,"-2"1"0,5 27 0,-9-41 0,-1 0 0,1 0 0,-1 0 0,0-1 0,0 1 0,-1 0 0,0 0 0,0-1 0,0 1 0,0 0 0,-1-1 0,-4 11 0,3-14 0,1 1 0,0 0 0,-1-1 0,1 0 0,-1 1 0,0-1 0,0 0 0,0 0 0,0-1 0,0 1 0,0-1 0,0 1 0,-1-1 0,1 0 0,-1 0 0,1-1 0,0 1 0,-7 0 0,-8 0 0,-1 0 0,-24-3 0,22 0 0,-124-2-1365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7:42.3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0 611 24575,'5'-7'0,"0"-1"0,0 1 0,1 0 0,0 1 0,0-1 0,13-9 0,0-1 0,47-42 0,-27 26 0,-2-2 0,44-54 0,-71 76 0,0 0 0,-1 0 0,-1-1 0,-1-1 0,0 1 0,0-1 0,-1 0 0,-1-1 0,-1 1 0,0-1 0,2-29 0,3-64 0,-6 102 0,-1 24 0,0 32 0,0 9 0,-7 439 0,2-460 0,-1 0 0,-11 40 0,12-65 0,-1 0 0,0 0 0,0-1 0,-1 1 0,-1-1 0,1 0 0,-2-1 0,0 0 0,0 0 0,-10 11 0,16-20 0,0 0 0,0 0 0,0 0 0,0 0 0,0 0 0,0 0 0,0 0 0,0 0 0,0-1 0,-1 1 0,1 0 0,0-1 0,-1 1 0,1-1 0,0 1 0,-1-1 0,1 0 0,-1 1 0,1-1 0,0 0 0,-1 0 0,1 0 0,-1 0 0,1 0 0,-1 0 0,-1-1 0,1 0 0,0-1 0,0 1 0,1-1 0,-1 1 0,0-1 0,1 1 0,-1-1 0,1 0 0,0 0 0,0 0 0,0 0 0,0 0 0,0 0 0,0 0 0,-1-2 0,-2-12 0,0 1 0,1-1 0,-2-25 0,1-221 0,4 64 0,0 194-97,0 0-1,0 0 1,-1 0-1,1 1 1,-1-1-1,0 0 1,0 0-1,0 1 1,-1-1-1,1 1 1,-1-1-1,0 1 0,-3-4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7:46.3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327 1438 24575,'8'-1'0,"0"0"0,0-1 0,0 0 0,10-3 0,12-4 0,-16 5 0,0 0 0,-1-1 0,0 0 0,0-2 0,0 1 0,0-2 0,-1 1 0,-1-2 0,14-11 0,15-16 0,38-45 0,-56 57 0,3-2 0,-2-2 0,-1 0 0,-2-2 0,21-36 0,-32 47 0,0 0 0,-1 0 0,-1-1 0,-1 0 0,-1-1 0,-1 1 0,0-1 0,0-31 0,-4-213 0,0 260 0,-1 0 0,1 0 0,-1 0 0,0 0 0,0 0 0,-1 1 0,1-1 0,-1 0 0,0 1 0,0-1 0,-1 1 0,1 0 0,-5-5 0,5 7 0,0 0 0,0 0 0,0 1 0,0-1 0,-1 1 0,1-1 0,0 1 0,-1 0 0,1 0 0,-1 0 0,1 0 0,-1 1 0,0-1 0,1 1 0,-1-1 0,0 1 0,1 0 0,-1 0 0,0 0 0,1 0 0,-1 1 0,0-1 0,1 1 0,-1 0 0,1-1 0,-4 3 0,-7 3 0,0 0 0,0 0 0,1 2 0,0-1 0,1 2 0,-1-1 0,2 2 0,-1-1 0,1 2 0,-13 17 0,-9 15 0,-37 67 0,64-102 0,-64 117 0,-62 158 0,131-283 0,0 1 0,0 0 0,-1-1 0,1 1 0,0 0 0,0-1 0,0 1 0,-1 0 0,1-1 0,0 1 0,-1-1 0,1 1 0,0 0 0,-1-1 0,1 1 0,-1-1 0,1 1 0,-1-1 0,1 0 0,-1 1 0,1-1 0,-1 1 0,1-1 0,-1 0 0,-1 1 0,-2-17 0,4-45 0,1 52 0,2-83 0,0-136 0,-5 196 0,-1 0 0,-2 1 0,-1 0 0,-1 0 0,-13-34 0,9 41 0,-2-1 0,0 2 0,-2 0 0,-1 1 0,-19-23 0,16 22 0,0-1 0,2-1 0,-26-51 0,3-35 0,20 48 0,9 41 0,11 22 0,0 0 0,0 0 0,0 0 0,-1 0 0,1 0 0,0 0 0,0 0 0,0 0 0,-1 0 0,1 0 0,0 0 0,0 0 0,0 0 0,0 0 0,-1 0 0,1 0 0,0 0 0,0 0 0,0 0 0,-1 0 0,1 0 0,0 0 0,0 0 0,0 0 0,0 0 0,0 0 0,-1 1 0,1-1 0,0 0 0,0 0 0,0 0 0,0 0 0,0 0 0,-1 1 0,1-1 0,0 0 0,0 0 0,0 0 0,0 0 0,0 0 0,0 1 0,0-1 0,0 0 0,0 0 0,0 0 0,0 1 0,0-1 0,0 0 0,0 0 0,0 1 0,-4 38 0,8 687 0,-2-701 0,1 1 0,1-1 0,1 0 0,16 45 0,-10-35 0,9 48 0,-13-15 0,-6-49 0,1-1 0,0 1 0,2 0 0,0-1 0,12 35 0,-15-51 0,0 0 0,0 0 0,0 0 0,-1 0 0,2-1 0,-1 1 0,0 0 0,0-1 0,0 1 0,1-1 0,-1 1 0,1-1 0,-1 0 0,1 0 0,0 1 0,-1-1 0,1 0 0,3 1 0,-3-2 0,-1 0 0,1 0 0,-1 0 0,1 0 0,-1 0 0,1 0 0,-1-1 0,1 1 0,-1 0 0,1-1 0,-1 1 0,1-1 0,-1 0 0,0 0 0,1 1 0,-1-1 0,0 0 0,0 0 0,2-1 0,5-8 0,1 1 0,-1-1 0,-1 0 0,12-21 0,-10 16 0,19-30 0,-2-1 0,-2-2 0,-2 0 0,-2-1 0,-3-2 0,15-62 0,-18 45 0,-4 9 0,4 1 0,2 0 0,26-61 0,-36 106 0,-1 0 0,0-1 0,0 1 0,-1-1 0,-1 0 0,-1 0 0,0 0 0,0 0 0,-1-1 0,-1 1 0,-1 0 0,0 0 0,-1-1 0,0 1 0,-1 0 0,0 1 0,-2-1 0,1 0 0,-2 1 0,0 0 0,-14-22 0,5 13 0,-1 2 0,0 0 0,-33-29 0,48 48 0,0 1 0,0-1 0,0 0 0,0 1 0,1-1 0,-1 0 0,0 0 0,0 0 0,1 1 0,-1-1 0,1 0 0,-1 0 0,1 0 0,-1 0 0,1 0 0,-1 0 0,1 0 0,0 0 0,0 0 0,-1-2 0,2 3 0,-1-1 0,0 0 0,1 1 0,-1-1 0,1 1 0,-1-1 0,0 1 0,1-1 0,0 1 0,-1-1 0,1 1 0,-1 0 0,1-1 0,-1 1 0,1 0 0,0-1 0,-1 1 0,1 0 0,0 0 0,-1 0 0,1-1 0,0 1 0,0 0 0,9-1 0,1 0 0,-1 1 0,13 1 0,-13-1 0,805 5 0,-812-5 0,0 0 0,0 0 0,0 0 0,0 0 0,1 1 0,-1-1 0,0 1 0,0 0 0,0 0 0,0 0 0,0 0 0,0 1 0,4 2 0,-6-3 0,0 1 0,0-1 0,0 0 0,-1 1 0,1-1 0,0 1 0,-1-1 0,1 1 0,-1-1 0,1 1 0,-1 0 0,0-1 0,0 1 0,1-1 0,-1 1 0,0 0 0,0-1 0,-1 1 0,1 0 0,0-1 0,-1 1 0,1-1 0,-1 1 0,1-1 0,-1 1 0,0-1 0,-1 4 0,-3 4 0,0 1 0,-1-1 0,0 0 0,0 0 0,-1-1 0,-10 10 0,-52 46 0,41-41 0,-77 66-1365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4T16:27:5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91 347 24575,'1312'0'0,"-1306"0"0,0 0 0,1 0 0,-1-1 0,0 0 0,0 0 0,1 0 0,-1-1 0,0 0 0,8-4 0,-12 5 0,0 0 0,0-1 0,-1 1 0,1-1 0,0 0 0,-1 1 0,1-1 0,-1 0 0,1 0 0,-1 0 0,0 0 0,0 0 0,0 0 0,0 0 0,0 0 0,0 0 0,-1-1 0,1 1 0,-1 0 0,1 0 0,-1-1 0,0 1 0,0 0 0,0-1 0,0 1 0,-1 0 0,1-1 0,-2-3 0,1-2 0,-1 0 0,0 1 0,-1-1 0,0 1 0,0 0 0,-1 0 0,1 0 0,-2 0 0,1 0 0,-1 1 0,0 0 0,-10-10 0,5 8 0,0 0 0,0 0 0,-1 1 0,0 1 0,0 0 0,0 1 0,-17-6 0,-4 1 0,-2 2 0,1 1 0,-1 2 0,0 1 0,-35 1 0,-8 1 0,1 3 0,-104 16 0,-78 19 0,175-15 0,61-14 0,0 0 0,-43 5 0,-56-9 0,84-4 0,1 2 0,0 2 0,-38 7 0,73-10 0,1 0 0,-1 0 0,0 0 0,1 0 0,-1 0 0,0 0 0,0 0 0,1 0 0,-1 1 0,0-1 0,1 0 0,-1 1 0,0-1 0,1 0 0,-1 1 0,1-1 0,-1 1 0,0-1 0,1 1 0,-1-1 0,1 1 0,-1 0 0,12 7 0,29 2 0,33-2 0,-1-3 0,106-6 0,-64-2 0,418 3 0,-508 0 0,1-1 0,0-1 0,-1-1 0,0-1 0,0-1 0,0-1 0,28-12 0,-43 13 0,0 0 0,-1-1 0,1 0 0,-1-1 0,-1 0 0,9-8 0,22-21 0,-36 35 0,-1-1 0,1 1 0,0 0 0,0 0 0,-1-1 0,1 1 0,0 0 0,0 1 0,0-1 0,0 0 0,0 0 0,0 1 0,1-1 0,-1 1 0,0 0 0,0 0 0,0 0 0,0 0 0,0 0 0,0 0 0,1 0 0,-1 1 0,0-1 0,0 1 0,0 0 0,0-1 0,0 1 0,0 0 0,0 0 0,0 0 0,-1 0 0,1 1 0,0-1 0,-1 0 0,1 1 0,-1-1 0,1 1 0,-1 0 0,0-1 0,1 1 0,-1 0 0,0 0 0,1 3 0,1 0 0,-1 0 0,0 0 0,0 0 0,0 0 0,-1 1 0,0-1 0,0 0 0,0 1 0,-1-1 0,1 1 0,-1-1 0,-1 1 0,1-1 0,-1 0 0,0 1 0,-3 9 0,-17 28 0,-26 42 0,22-44 0,-19 47 0,-4 17 0,38-83 0,-1 0 0,-1 0 0,-2-1 0,0-1 0,-19 21 0,33-40 0,0 0 0,-1 0 0,1 0 0,-1-1 0,0 1 0,1 0 0,-1-1 0,0 1 0,1-1 0,-1 1 0,0-1 0,0 1 0,1-1 0,-1 1 0,0-1 0,0 0 0,0 1 0,0-1 0,0 0 0,0 0 0,1 1 0,-1-1 0,-2 0 0,3-1 0,-1 1 0,0-1 0,1 1 0,-1-1 0,0 1 0,1-1 0,-1 0 0,0 1 0,1-1 0,-1 0 0,1 1 0,0-1 0,-1 0 0,1 0 0,-1 1 0,1-1 0,0 0 0,0 0 0,-1-1 0,-4-50 0,5 47 0,-1-26 0,2 1 0,6-45 0,-4 58 0,0 1 0,2-1 0,0 1 0,1 0 0,15-29 0,2-2 0,19-56 0,-14 31 0,-20 54 41,7-18-510,-1-1 1,12-50-1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0E442-754C-471F-BF7D-8BC07F8304EF}" type="datetimeFigureOut">
              <a:rPr lang="es-ES" smtClean="0"/>
              <a:t>15/06/2023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CF6DD-EDFF-4C16-8E32-FB8A4A1B96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71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93.png"/><Relationship Id="rId7" Type="http://schemas.openxmlformats.org/officeDocument/2006/relationships/image" Target="../media/image8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../media/image810.png"/><Relationship Id="rId4" Type="http://schemas.openxmlformats.org/officeDocument/2006/relationships/customXml" Target="../ink/ink19.xml"/><Relationship Id="rId9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8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870.png"/><Relationship Id="rId4" Type="http://schemas.openxmlformats.org/officeDocument/2006/relationships/customXml" Target="../ink/ink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lfhein.infinityfreeapp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0.png"/><Relationship Id="rId26" Type="http://schemas.openxmlformats.org/officeDocument/2006/relationships/image" Target="../media/image27.png"/><Relationship Id="rId21" Type="http://schemas.openxmlformats.org/officeDocument/2006/relationships/customXml" Target="../ink/ink10.xml"/><Relationship Id="rId34" Type="http://schemas.openxmlformats.org/officeDocument/2006/relationships/image" Target="../media/image31.png"/><Relationship Id="rId7" Type="http://schemas.openxmlformats.org/officeDocument/2006/relationships/customXml" Target="../ink/ink3.xml"/><Relationship Id="rId12" Type="http://schemas.openxmlformats.org/officeDocument/2006/relationships/image" Target="../media/image20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220.png"/><Relationship Id="rId20" Type="http://schemas.openxmlformats.org/officeDocument/2006/relationships/image" Target="../media/image24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1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60.png"/><Relationship Id="rId9" Type="http://schemas.openxmlformats.org/officeDocument/2006/relationships/customXml" Target="../ink/ink4.xml"/><Relationship Id="rId14" Type="http://schemas.openxmlformats.org/officeDocument/2006/relationships/image" Target="../media/image210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customXml" Target="../ink/ink17.xml"/><Relationship Id="rId8" Type="http://schemas.openxmlformats.org/officeDocument/2006/relationships/image" Target="../media/image180.png"/><Relationship Id="rId3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nulate Blog - A Deep Dive into Kubernetes Scheduling">
            <a:extLst>
              <a:ext uri="{FF2B5EF4-FFF2-40B4-BE49-F238E27FC236}">
                <a16:creationId xmlns:a16="http://schemas.microsoft.com/office/drawing/2014/main" id="{1395957E-99E1-DFF3-FD15-BA7D6AC8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403"/>
            <a:ext cx="12180163" cy="2226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442ED40-3B4B-6D3B-CC17-57E2150E3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06" y="3319713"/>
            <a:ext cx="1482788" cy="12508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F0B6EAA-381C-AA58-AB81-3E652199BEC1}"/>
              </a:ext>
            </a:extLst>
          </p:cNvPr>
          <p:cNvSpPr txBox="1">
            <a:spLocks/>
          </p:cNvSpPr>
          <p:nvPr/>
        </p:nvSpPr>
        <p:spPr>
          <a:xfrm>
            <a:off x="2916625" y="478950"/>
            <a:ext cx="6518246" cy="111770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7200" spc="600" dirty="0">
                <a:solidFill>
                  <a:srgbClr val="CCECFF"/>
                </a:solidFill>
                <a:effectLst>
                  <a:outerShdw blurRad="38100" dist="38100" dir="2700000" sx="101000" sy="101000" algn="tl">
                    <a:srgbClr val="00B0F0">
                      <a:alpha val="43000"/>
                    </a:srgbClr>
                  </a:outerShdw>
                </a:effectLst>
              </a:rPr>
              <a:t>Kube-Magic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408E52-A051-9850-C04C-13417C510C50}"/>
              </a:ext>
            </a:extLst>
          </p:cNvPr>
          <p:cNvSpPr txBox="1">
            <a:spLocks/>
          </p:cNvSpPr>
          <p:nvPr/>
        </p:nvSpPr>
        <p:spPr>
          <a:xfrm>
            <a:off x="4462358" y="1858225"/>
            <a:ext cx="3255445" cy="1358092"/>
          </a:xfrm>
          <a:prstGeom prst="rect">
            <a:avLst/>
          </a:prstGeom>
          <a:effectLst>
            <a:outerShdw blurRad="50800" dir="14400000">
              <a:schemeClr val="tx1">
                <a:alpha val="58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6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ELFHEIN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E1849FB-AEFE-F208-9A79-256DBE46DD7E}"/>
              </a:ext>
            </a:extLst>
          </p:cNvPr>
          <p:cNvSpPr txBox="1">
            <a:spLocks/>
          </p:cNvSpPr>
          <p:nvPr/>
        </p:nvSpPr>
        <p:spPr>
          <a:xfrm>
            <a:off x="4157295" y="4706991"/>
            <a:ext cx="3877409" cy="6405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Javier Ramírez Moral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01C7657-6178-927C-701D-7B160D241DA9}"/>
              </a:ext>
            </a:extLst>
          </p:cNvPr>
          <p:cNvSpPr txBox="1">
            <a:spLocks/>
          </p:cNvSpPr>
          <p:nvPr/>
        </p:nvSpPr>
        <p:spPr>
          <a:xfrm>
            <a:off x="9207233" y="6171350"/>
            <a:ext cx="3877409" cy="48076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19/06/2023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7C8215-C01E-27AB-89A9-A31420247176}"/>
              </a:ext>
            </a:extLst>
          </p:cNvPr>
          <p:cNvSpPr/>
          <p:nvPr/>
        </p:nvSpPr>
        <p:spPr>
          <a:xfrm>
            <a:off x="62502" y="6195477"/>
            <a:ext cx="2489784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Tel. 6568449494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216F71-DE81-A921-46F2-7A88D727FDF5}"/>
              </a:ext>
            </a:extLst>
          </p:cNvPr>
          <p:cNvSpPr/>
          <p:nvPr/>
        </p:nvSpPr>
        <p:spPr>
          <a:xfrm>
            <a:off x="62502" y="5733812"/>
            <a:ext cx="4104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javierramirez@elfhein.com</a:t>
            </a:r>
          </a:p>
        </p:txBody>
      </p:sp>
    </p:spTree>
    <p:extLst>
      <p:ext uri="{BB962C8B-B14F-4D97-AF65-F5344CB8AC3E}">
        <p14:creationId xmlns:p14="http://schemas.microsoft.com/office/powerpoint/2010/main" val="36173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384758-338D-A984-4208-67EE4C23E16C}"/>
              </a:ext>
            </a:extLst>
          </p:cNvPr>
          <p:cNvSpPr txBox="1"/>
          <p:nvPr/>
        </p:nvSpPr>
        <p:spPr>
          <a:xfrm>
            <a:off x="346778" y="319698"/>
            <a:ext cx="862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1.3 Herramientas de Kubernetes</a:t>
            </a:r>
          </a:p>
        </p:txBody>
      </p:sp>
      <p:pic>
        <p:nvPicPr>
          <p:cNvPr id="4" name="Picture 2" descr="Ejemplos de comandos kubectl para conocer como administrador de sistemas">
            <a:extLst>
              <a:ext uri="{FF2B5EF4-FFF2-40B4-BE49-F238E27FC236}">
                <a16:creationId xmlns:a16="http://schemas.microsoft.com/office/drawing/2014/main" id="{90F581C8-C038-3492-AE16-0CC97E55B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90" y="1460814"/>
            <a:ext cx="3436620" cy="11017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FCD1E-AADD-C8B2-0B1F-474F9982E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9" y="1460814"/>
            <a:ext cx="3436620" cy="11017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1" descr="Icon&#10;&#10;Description automatically generated">
            <a:extLst>
              <a:ext uri="{FF2B5EF4-FFF2-40B4-BE49-F238E27FC236}">
                <a16:creationId xmlns:a16="http://schemas.microsoft.com/office/drawing/2014/main" id="{680D1918-CCCE-AC47-F602-2D7571ED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01" y="1460814"/>
            <a:ext cx="3436620" cy="11017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66A14F-8112-0BFF-5F77-9ED7D6BBC961}"/>
              </a:ext>
            </a:extLst>
          </p:cNvPr>
          <p:cNvSpPr/>
          <p:nvPr/>
        </p:nvSpPr>
        <p:spPr>
          <a:xfrm>
            <a:off x="1100093" y="2704392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Minikube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B4B10-A45D-8295-6341-5408413418C9}"/>
              </a:ext>
            </a:extLst>
          </p:cNvPr>
          <p:cNvSpPr/>
          <p:nvPr/>
        </p:nvSpPr>
        <p:spPr>
          <a:xfrm>
            <a:off x="5258927" y="2704392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Kubectl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26D4BE4-9847-B835-6124-E3F5F392098A}"/>
              </a:ext>
            </a:extLst>
          </p:cNvPr>
          <p:cNvSpPr/>
          <p:nvPr/>
        </p:nvSpPr>
        <p:spPr>
          <a:xfrm>
            <a:off x="9161915" y="2704392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Kubeconfig</a:t>
            </a:r>
          </a:p>
        </p:txBody>
      </p:sp>
      <p:pic>
        <p:nvPicPr>
          <p:cNvPr id="10" name="Picture 1" descr="Text&#10;&#10;Description automatically generated">
            <a:extLst>
              <a:ext uri="{FF2B5EF4-FFF2-40B4-BE49-F238E27FC236}">
                <a16:creationId xmlns:a16="http://schemas.microsoft.com/office/drawing/2014/main" id="{3A38064F-A8B0-6A99-B0E5-E2B1FEBD6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78" y="3429000"/>
            <a:ext cx="8144500" cy="286072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5351036-5B86-D8EB-9A05-411FEBF5A876}"/>
              </a:ext>
            </a:extLst>
          </p:cNvPr>
          <p:cNvSpPr/>
          <p:nvPr/>
        </p:nvSpPr>
        <p:spPr>
          <a:xfrm>
            <a:off x="9305438" y="5908027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</a:p>
        </p:txBody>
      </p:sp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09B7ACC4-E2DA-5068-898D-7BA4C3F68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15" y="3590294"/>
            <a:ext cx="2501861" cy="17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1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D609D-10EE-39EF-E98A-1003CB85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Segunda parte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560EAC-2542-F4E0-76B8-D8EE9B91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15" y="2298583"/>
            <a:ext cx="7669562" cy="43165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131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79093-F9A9-DB1E-97DC-27939D092FA9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2.1 MariaDB &amp; Wordpress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15688E-FE2B-D6DA-ED38-6756750257C6}"/>
              </a:ext>
            </a:extLst>
          </p:cNvPr>
          <p:cNvSpPr/>
          <p:nvPr/>
        </p:nvSpPr>
        <p:spPr>
          <a:xfrm>
            <a:off x="850750" y="1453914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2648612-F513-D3BC-FEE7-7B5FA772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590" y="1224691"/>
            <a:ext cx="734440" cy="71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5023C0D-701D-C738-BFF4-8912D64D6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6" r="33182" b="27802"/>
          <a:stretch/>
        </p:blipFill>
        <p:spPr bwMode="auto">
          <a:xfrm>
            <a:off x="850750" y="2185710"/>
            <a:ext cx="5363619" cy="422510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E848CA-10DF-DBBA-C523-B62307D51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73" b="27818"/>
          <a:stretch/>
        </p:blipFill>
        <p:spPr>
          <a:xfrm>
            <a:off x="6443681" y="2185710"/>
            <a:ext cx="5363619" cy="422510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354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B2CA0-425D-55E8-F88B-92ADE6CBAC88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2.1 MariaDB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AAEED68-1ED3-6234-E0F4-884D2FE584C2}"/>
              </a:ext>
            </a:extLst>
          </p:cNvPr>
          <p:cNvSpPr/>
          <p:nvPr/>
        </p:nvSpPr>
        <p:spPr>
          <a:xfrm>
            <a:off x="893152" y="1417638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</a:p>
        </p:txBody>
      </p:sp>
      <p:pic>
        <p:nvPicPr>
          <p:cNvPr id="4" name="Picture 1" descr="Text&#10;&#10;Description automatically generated">
            <a:extLst>
              <a:ext uri="{FF2B5EF4-FFF2-40B4-BE49-F238E27FC236}">
                <a16:creationId xmlns:a16="http://schemas.microsoft.com/office/drawing/2014/main" id="{7E741051-A7EF-5D49-04CB-24596451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51" y="2034687"/>
            <a:ext cx="5235601" cy="15453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62687536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CB13BA-7C01-24C2-A19B-DCDFDEF8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376" y="2034686"/>
            <a:ext cx="4894314" cy="15453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1" descr="Text&#10;&#10;Description automatically generated">
            <a:extLst>
              <a:ext uri="{FF2B5EF4-FFF2-40B4-BE49-F238E27FC236}">
                <a16:creationId xmlns:a16="http://schemas.microsoft.com/office/drawing/2014/main" id="{3C22C448-3E8D-6D29-26F1-343163D6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435" y="3930760"/>
            <a:ext cx="5235600" cy="14561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E36D580-DCE6-1DA6-B363-2A446AEB4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27" y="1157579"/>
            <a:ext cx="755008" cy="73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6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2D31833-3DC2-ACEE-DE14-D1F2E8B92688}"/>
              </a:ext>
            </a:extLst>
          </p:cNvPr>
          <p:cNvSpPr/>
          <p:nvPr/>
        </p:nvSpPr>
        <p:spPr>
          <a:xfrm>
            <a:off x="952817" y="1417638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ConfigMap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4E7DE9D-25F8-02B5-BA67-34EBCDEA4360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2.2 Wordpress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9B68E9E-757B-FCA6-AC3D-4794891F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626" y="1218008"/>
            <a:ext cx="662730" cy="6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A1A6E9-BAC3-1D46-74D4-DA6365F6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17" y="2815583"/>
            <a:ext cx="5400040" cy="147510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1" descr="Text&#10;&#10;Description automatically generated">
            <a:extLst>
              <a:ext uri="{FF2B5EF4-FFF2-40B4-BE49-F238E27FC236}">
                <a16:creationId xmlns:a16="http://schemas.microsoft.com/office/drawing/2014/main" id="{F30A5355-7C86-AB0A-43C6-FBD02E61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245" y="1218007"/>
            <a:ext cx="5324475" cy="532295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731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60555-808E-4D44-ACA4-FBA8C0346840}"/>
              </a:ext>
            </a:extLst>
          </p:cNvPr>
          <p:cNvSpPr txBox="1">
            <a:spLocks/>
          </p:cNvSpPr>
          <p:nvPr/>
        </p:nvSpPr>
        <p:spPr>
          <a:xfrm>
            <a:off x="810001" y="461621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2.1 MariaDB &amp; Wordpress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0D7399F-EF25-4C76-9CE7-32F4C4F6EE46}"/>
              </a:ext>
            </a:extLst>
          </p:cNvPr>
          <p:cNvSpPr/>
          <p:nvPr/>
        </p:nvSpPr>
        <p:spPr>
          <a:xfrm>
            <a:off x="893611" y="1417638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Service</a:t>
            </a:r>
          </a:p>
        </p:txBody>
      </p:sp>
      <p:pic>
        <p:nvPicPr>
          <p:cNvPr id="5" name="Picture 1" descr="Text&#10;&#10;Description automatically generated">
            <a:extLst>
              <a:ext uri="{FF2B5EF4-FFF2-40B4-BE49-F238E27FC236}">
                <a16:creationId xmlns:a16="http://schemas.microsoft.com/office/drawing/2014/main" id="{0FE43EE1-0126-6152-70BA-4F04843CC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3"/>
          <a:stretch/>
        </p:blipFill>
        <p:spPr>
          <a:xfrm>
            <a:off x="810001" y="2096067"/>
            <a:ext cx="4916096" cy="214671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E533666-5747-661A-52A8-7B3AE947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13" y="1188599"/>
            <a:ext cx="783590" cy="75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687B4A9-D972-B635-0FA8-9BD755C6D92B}"/>
              </a:ext>
            </a:extLst>
          </p:cNvPr>
          <p:cNvSpPr/>
          <p:nvPr/>
        </p:nvSpPr>
        <p:spPr>
          <a:xfrm>
            <a:off x="6545804" y="1425959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Service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C304A6-7CEA-2A01-C442-29AD9E806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56"/>
          <a:stretch/>
        </p:blipFill>
        <p:spPr>
          <a:xfrm>
            <a:off x="6465905" y="2096067"/>
            <a:ext cx="5058139" cy="21467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F6C920-7007-D0A0-8553-99264571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179" y="1188598"/>
            <a:ext cx="783590" cy="75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Text&#10;&#10;Description automatically generated">
            <a:extLst>
              <a:ext uri="{FF2B5EF4-FFF2-40B4-BE49-F238E27FC236}">
                <a16:creationId xmlns:a16="http://schemas.microsoft.com/office/drawing/2014/main" id="{525453FE-8CBD-490C-E8F7-96F09067C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1" y="4643527"/>
            <a:ext cx="4916096" cy="12357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9E171B-9249-6876-ECCC-159EF1CE3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905" y="4643527"/>
            <a:ext cx="5058139" cy="12357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7049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99540-9C1C-438C-22C3-3063CAEEB569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2.2 Wordpress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896480A-3EC0-10A7-ED9E-CEBE550B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1519150"/>
            <a:ext cx="10587696" cy="457546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339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5268DAB-F719-5265-A924-9D7F3806DAEF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2.3 Configuración adicional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6E6991-8792-C31C-3165-2A5EE65EC79B}"/>
              </a:ext>
            </a:extLst>
          </p:cNvPr>
          <p:cNvSpPr/>
          <p:nvPr/>
        </p:nvSpPr>
        <p:spPr>
          <a:xfrm>
            <a:off x="952817" y="1417638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Namespaces</a:t>
            </a:r>
          </a:p>
        </p:txBody>
      </p:sp>
      <p:pic>
        <p:nvPicPr>
          <p:cNvPr id="8" name="Picture 1" descr="10.1 Organizing objects into Namespaces · Kubernetes实战（第二版）">
            <a:extLst>
              <a:ext uri="{FF2B5EF4-FFF2-40B4-BE49-F238E27FC236}">
                <a16:creationId xmlns:a16="http://schemas.microsoft.com/office/drawing/2014/main" id="{B190B2EC-AB35-431C-D703-1D7791FE6F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388088"/>
            <a:ext cx="5825488" cy="25743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0176A5E-7AE0-8B9C-153A-FC5CBE03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469" y="2388088"/>
            <a:ext cx="4660051" cy="257431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C28DFC7-13E3-F181-9F2A-8D011214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28" y="1218838"/>
            <a:ext cx="682308" cy="66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6AC8A89B-32EA-A05B-DBA7-2D9CD3D5A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870"/>
          <a:stretch/>
        </p:blipFill>
        <p:spPr bwMode="auto">
          <a:xfrm>
            <a:off x="6911469" y="5153648"/>
            <a:ext cx="2306784" cy="9724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5FF9DBB-3ACA-5ABA-EA13-43C6D7990C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212"/>
          <a:stretch/>
        </p:blipFill>
        <p:spPr bwMode="auto">
          <a:xfrm>
            <a:off x="9264736" y="5153648"/>
            <a:ext cx="2306784" cy="9724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80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E0291-8218-30BB-D4A6-7DF6A77789F6}"/>
              </a:ext>
            </a:extLst>
          </p:cNvPr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Control de acceso basado en roles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35F7703B-1F21-2538-55F6-C57815CE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2430793"/>
            <a:ext cx="5435600" cy="1996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7C13E95-406D-86B5-1A86-DD5454D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23" y="2430793"/>
            <a:ext cx="5418455" cy="19964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5322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04241-ABB2-2FBB-ED32-707017AEB218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2.3 Configuración adicional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3147D06-6B91-337C-6242-B72FF2637789}"/>
              </a:ext>
            </a:extLst>
          </p:cNvPr>
          <p:cNvSpPr/>
          <p:nvPr/>
        </p:nvSpPr>
        <p:spPr>
          <a:xfrm>
            <a:off x="964001" y="1353856"/>
            <a:ext cx="2854387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 de recursos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9AE6C60-8366-0DAC-2529-269456F9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88" y="1193183"/>
            <a:ext cx="717058" cy="6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Text&#10;&#10;Description automatically generated">
            <a:extLst>
              <a:ext uri="{FF2B5EF4-FFF2-40B4-BE49-F238E27FC236}">
                <a16:creationId xmlns:a16="http://schemas.microsoft.com/office/drawing/2014/main" id="{F3E7FB85-7FDF-77C4-CB23-D98F2E0B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00" y="2700337"/>
            <a:ext cx="4869477" cy="205809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216BA450-351F-401E-B8E1-940F419A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525" y="2700337"/>
            <a:ext cx="4953145" cy="205809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88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74A39ED-EA99-EBBE-24EC-4806A7B76727}"/>
              </a:ext>
            </a:extLst>
          </p:cNvPr>
          <p:cNvSpPr/>
          <p:nvPr/>
        </p:nvSpPr>
        <p:spPr>
          <a:xfrm>
            <a:off x="1246570" y="848758"/>
            <a:ext cx="3547533" cy="1618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práctico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D43AF7-A840-0EBF-14C3-769E130F4B02}"/>
              </a:ext>
            </a:extLst>
          </p:cNvPr>
          <p:cNvSpPr/>
          <p:nvPr/>
        </p:nvSpPr>
        <p:spPr>
          <a:xfrm>
            <a:off x="7102086" y="848758"/>
            <a:ext cx="3547533" cy="1618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</a:rPr>
              <a:t>Objetivos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A8AE5E-C663-9082-F36C-AFD29BF87737}"/>
              </a:ext>
            </a:extLst>
          </p:cNvPr>
          <p:cNvSpPr txBox="1">
            <a:spLocks/>
          </p:cNvSpPr>
          <p:nvPr/>
        </p:nvSpPr>
        <p:spPr>
          <a:xfrm>
            <a:off x="1246570" y="2467152"/>
            <a:ext cx="3547533" cy="36003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 descr="43,051 Logotipo Del Cerebro Imágenes y Fotos - 123RF">
            <a:extLst>
              <a:ext uri="{FF2B5EF4-FFF2-40B4-BE49-F238E27FC236}">
                <a16:creationId xmlns:a16="http://schemas.microsoft.com/office/drawing/2014/main" id="{29989154-CD2F-2888-5496-9EA32D83D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70" y="2580242"/>
            <a:ext cx="354753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4BDFF7-EFB2-8AD3-C71E-1756551F2195}"/>
              </a:ext>
            </a:extLst>
          </p:cNvPr>
          <p:cNvSpPr txBox="1"/>
          <p:nvPr/>
        </p:nvSpPr>
        <p:spPr>
          <a:xfrm>
            <a:off x="2324049" y="5316745"/>
            <a:ext cx="151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Neo Soul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F263D8F-72D0-046B-4138-1C9A5F412427}"/>
              </a:ext>
            </a:extLst>
          </p:cNvPr>
          <p:cNvSpPr txBox="1">
            <a:spLocks/>
          </p:cNvSpPr>
          <p:nvPr/>
        </p:nvSpPr>
        <p:spPr>
          <a:xfrm>
            <a:off x="7102086" y="2580242"/>
            <a:ext cx="3547533" cy="342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Originalidad.</a:t>
            </a:r>
          </a:p>
          <a:p>
            <a:pPr marL="0" indent="0" algn="just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2.Adaptabilidad.</a:t>
            </a:r>
          </a:p>
          <a:p>
            <a:pPr marL="0" indent="0" algn="just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Escalabilidad.</a:t>
            </a:r>
          </a:p>
          <a:p>
            <a:pPr marL="0" indent="0">
              <a:buNone/>
            </a:pP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Disponibilidad.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11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79B32-A956-A9E4-3A8E-7FD5C8E0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Tercera parte</a:t>
            </a:r>
          </a:p>
        </p:txBody>
      </p:sp>
      <p:pic>
        <p:nvPicPr>
          <p:cNvPr id="3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70F7C8E9-52A5-3B42-8855-A93890BD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16" y="2090733"/>
            <a:ext cx="8049968" cy="45408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83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9D13B-B619-3E7C-C07D-7B0AF6C7CCB8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3.1 Integrar el Clúster en Azure</a:t>
            </a:r>
          </a:p>
        </p:txBody>
      </p:sp>
      <p:pic>
        <p:nvPicPr>
          <p:cNvPr id="3" name="Picture 12836403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FC96F0-5B87-FA88-2153-3E25E5F4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1560268"/>
            <a:ext cx="5400040" cy="13214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AAB7CB-D211-12D4-5541-2BF01700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41" y="3141187"/>
            <a:ext cx="5410200" cy="307761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FE4B6A-1E4C-ACAD-2140-DED3FC07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95" y="1560268"/>
            <a:ext cx="5400040" cy="465853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690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99A757-4890-1B5F-1D8F-6795AF79B6AD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3.1 Integrar el Clúster en Azure</a:t>
            </a:r>
          </a:p>
        </p:txBody>
      </p:sp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DFD468-5D74-F065-1206-7FA5FA84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2426368"/>
            <a:ext cx="9354931" cy="410763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DB2154-97EB-5779-FDA0-AE32D344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1" y="1213470"/>
            <a:ext cx="4408701" cy="116434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8746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DC8F-7754-AA71-72AB-11B0845956AB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3.2. Crear un Clúster en Azure</a:t>
            </a:r>
          </a:p>
        </p:txBody>
      </p:sp>
      <p:pic>
        <p:nvPicPr>
          <p:cNvPr id="3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69CD75-CA14-6644-C878-3A4FD30B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1314625"/>
            <a:ext cx="5003504" cy="132143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9F9550-5138-FE36-CCB5-C08D4A850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1" y="2761686"/>
            <a:ext cx="9301666" cy="380779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242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8E4C0-7C9E-A372-1324-EA51AF44029B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3.3 HELM</a:t>
            </a:r>
          </a:p>
        </p:txBody>
      </p:sp>
      <p:pic>
        <p:nvPicPr>
          <p:cNvPr id="1026" name="Picture 2" descr="What is Helm | How Helm Uncomplicates Deployments - Ozone">
            <a:extLst>
              <a:ext uri="{FF2B5EF4-FFF2-40B4-BE49-F238E27FC236}">
                <a16:creationId xmlns:a16="http://schemas.microsoft.com/office/drawing/2014/main" id="{A0FE3790-0D2D-ED60-A7CE-35ABDCAB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7" y="1736419"/>
            <a:ext cx="8748269" cy="493798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1">
            <a:extLst>
              <a:ext uri="{FF2B5EF4-FFF2-40B4-BE49-F238E27FC236}">
                <a16:creationId xmlns:a16="http://schemas.microsoft.com/office/drawing/2014/main" id="{9463EC7B-6F55-69DE-73F9-4A2AC9D2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06"/>
          <a:stretch/>
        </p:blipFill>
        <p:spPr bwMode="auto">
          <a:xfrm>
            <a:off x="5311175" y="813664"/>
            <a:ext cx="5226271" cy="83047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084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B30FD-383D-1D79-8985-0D2D12FCD40F}"/>
              </a:ext>
            </a:extLst>
          </p:cNvPr>
          <p:cNvSpPr txBox="1">
            <a:spLocks/>
          </p:cNvSpPr>
          <p:nvPr/>
        </p:nvSpPr>
        <p:spPr>
          <a:xfrm>
            <a:off x="810000" y="455577"/>
            <a:ext cx="11015055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3.3 Despliegue de aplicaciones con HELM</a:t>
            </a:r>
          </a:p>
        </p:txBody>
      </p:sp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15CACE51-3132-425C-F04B-86C1B307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2" y="1767928"/>
            <a:ext cx="5227863" cy="33221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0CEE95-E167-A14F-02F6-5186B00F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31" y="1767927"/>
            <a:ext cx="6017862" cy="33221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12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BF280BEB-C814-799F-18A7-1BC20D41A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"/>
          <a:stretch/>
        </p:blipFill>
        <p:spPr>
          <a:xfrm>
            <a:off x="1798769" y="1275127"/>
            <a:ext cx="9454249" cy="53117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8B50F9F-F7EE-BE2B-776C-C4B9D04D2BB2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3.3 Despliegue de aplicaciones con HELM</a:t>
            </a:r>
          </a:p>
        </p:txBody>
      </p:sp>
    </p:spTree>
    <p:extLst>
      <p:ext uri="{BB962C8B-B14F-4D97-AF65-F5344CB8AC3E}">
        <p14:creationId xmlns:p14="http://schemas.microsoft.com/office/powerpoint/2010/main" val="98045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B1831-EFF4-A07D-3157-92726922BD9D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3.3 Página web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D283346-C27F-01DD-A274-F2AB3574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85" y="1426027"/>
            <a:ext cx="11719668" cy="484966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185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25AF1-C8DE-1159-04CF-843724DAA793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Escalar un clúster en AKS</a:t>
            </a:r>
          </a:p>
        </p:txBody>
      </p:sp>
      <p:pic>
        <p:nvPicPr>
          <p:cNvPr id="3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43492EE-566F-0E19-9D62-2CD3E0C4F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0" r="17937"/>
          <a:stretch/>
        </p:blipFill>
        <p:spPr>
          <a:xfrm>
            <a:off x="2603063" y="1330211"/>
            <a:ext cx="6985873" cy="20396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1" descr="Text&#10;&#10;Description automatically generated">
            <a:extLst>
              <a:ext uri="{FF2B5EF4-FFF2-40B4-BE49-F238E27FC236}">
                <a16:creationId xmlns:a16="http://schemas.microsoft.com/office/drawing/2014/main" id="{F43D60FF-4AE7-7258-EB17-E7F83D463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6" r="23477"/>
          <a:stretch/>
        </p:blipFill>
        <p:spPr>
          <a:xfrm>
            <a:off x="2603063" y="3488124"/>
            <a:ext cx="6985873" cy="16969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" descr="Text&#10;&#10;Description automatically generated">
            <a:extLst>
              <a:ext uri="{FF2B5EF4-FFF2-40B4-BE49-F238E27FC236}">
                <a16:creationId xmlns:a16="http://schemas.microsoft.com/office/drawing/2014/main" id="{C313F51F-C611-5E6A-42CB-16093338D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26" y="5303332"/>
            <a:ext cx="6963410" cy="1000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64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27F2-0E6A-5D86-0FBD-41E1ECA1F12F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Actualizar un clúster en AKS</a:t>
            </a:r>
          </a:p>
        </p:txBody>
      </p:sp>
      <p:pic>
        <p:nvPicPr>
          <p:cNvPr id="3" name="Picture 1" descr="Text&#10;&#10;Description automatically generated">
            <a:extLst>
              <a:ext uri="{FF2B5EF4-FFF2-40B4-BE49-F238E27FC236}">
                <a16:creationId xmlns:a16="http://schemas.microsoft.com/office/drawing/2014/main" id="{D7BEE7BA-C366-219A-70E9-BE9A030B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13" y="1225954"/>
            <a:ext cx="9860066" cy="30551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1" descr="Text&#10;&#10;Description automatically generated">
            <a:extLst>
              <a:ext uri="{FF2B5EF4-FFF2-40B4-BE49-F238E27FC236}">
                <a16:creationId xmlns:a16="http://schemas.microsoft.com/office/drawing/2014/main" id="{75A81109-4708-9E96-1518-BBB28DDD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54" y="4418429"/>
            <a:ext cx="5152390" cy="1076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19770EAE-0BC6-E7AF-42CD-3D78E776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13" y="5632046"/>
            <a:ext cx="9860066" cy="776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000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AD01E42-F1B3-2FF5-5A6A-A32A8A30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64" y="1394083"/>
            <a:ext cx="3607535" cy="2032883"/>
          </a:xfrm>
          <a:prstGeom prst="rect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sx="1000" sy="1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63069EB-DBC9-F6C5-ED4A-CCFDB17B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803" y="1394083"/>
            <a:ext cx="3582540" cy="2032883"/>
          </a:xfrm>
          <a:prstGeom prst="rect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softEdge rad="0"/>
          </a:effec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C0AAD185-BFD2-258E-7665-F37C55D6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64" y="4265038"/>
            <a:ext cx="3607808" cy="2032883"/>
          </a:xfrm>
          <a:prstGeom prst="rect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7A53D84-3ADE-3B71-E9FC-694EA6628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796" y="4265039"/>
            <a:ext cx="3595140" cy="2032883"/>
          </a:xfrm>
          <a:prstGeom prst="rect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F69AFAB-F1D5-A1A3-AFC6-8C52F690E911}"/>
              </a:ext>
            </a:extLst>
          </p:cNvPr>
          <p:cNvSpPr txBox="1">
            <a:spLocks/>
          </p:cNvSpPr>
          <p:nvPr/>
        </p:nvSpPr>
        <p:spPr>
          <a:xfrm>
            <a:off x="908943" y="306188"/>
            <a:ext cx="6856205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Vista general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47498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C22A0-1BB0-62C1-D949-38E12BC4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Cuarta parte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DF769B52-8FE7-A5E8-C396-2AB9F61541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39" y="2363207"/>
            <a:ext cx="7352522" cy="4157507"/>
          </a:xfrm>
          <a:prstGeom prst="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</p:pic>
      <p:pic>
        <p:nvPicPr>
          <p:cNvPr id="2050" name="Picture 2" descr="Cómo funciona Azure Monitor? | Criptonube">
            <a:extLst>
              <a:ext uri="{FF2B5EF4-FFF2-40B4-BE49-F238E27FC236}">
                <a16:creationId xmlns:a16="http://schemas.microsoft.com/office/drawing/2014/main" id="{9F324C4A-4110-BC4A-308A-BA93BCA8BC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8" t="12648" r="32949" b="14239"/>
          <a:stretch/>
        </p:blipFill>
        <p:spPr bwMode="auto">
          <a:xfrm>
            <a:off x="5521910" y="5467478"/>
            <a:ext cx="843379" cy="10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75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BA2E-0650-E2BD-FAAE-99E8A0A45FE3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4.1 Azure Monitor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61B148-F72C-6C00-8B16-608B07CA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55" y="1763379"/>
            <a:ext cx="9862689" cy="431782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5916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79EC4-5D44-8091-291D-B5BFC7D60EC5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4.2 Prometheus &amp; Grafana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528AF0-2CD5-52F3-40B2-70265A90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5" y="1426027"/>
            <a:ext cx="5400040" cy="31464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59DFD3-C7B9-6818-A5A7-F19FE68E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41" y="1426027"/>
            <a:ext cx="5628159" cy="31464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57050A-DDB1-E2DC-0F23-F61214A1D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06" t="62703" r="29162" b="-774"/>
          <a:stretch/>
        </p:blipFill>
        <p:spPr>
          <a:xfrm>
            <a:off x="2767814" y="4817566"/>
            <a:ext cx="6656371" cy="187539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248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A6424-3FEE-A02B-902C-15912577BAE1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Fuentes de datos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D7703A-CC22-D5A3-97FD-E3EEE2EB1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23"/>
          <a:stretch/>
        </p:blipFill>
        <p:spPr>
          <a:xfrm>
            <a:off x="2262788" y="1242799"/>
            <a:ext cx="7325096" cy="197979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5E5C21-7543-9353-669C-6FCA3B1C9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3" t="3644" r="10553" b="1061"/>
          <a:stretch/>
        </p:blipFill>
        <p:spPr>
          <a:xfrm>
            <a:off x="391443" y="3429000"/>
            <a:ext cx="5486401" cy="321180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A8DA1C-214D-49A6-ED66-EEED7B708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58" t="3919" r="10311"/>
          <a:stretch/>
        </p:blipFill>
        <p:spPr>
          <a:xfrm>
            <a:off x="6296401" y="3429001"/>
            <a:ext cx="5504156" cy="321180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357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CA395-A19A-C776-B893-BD57A7C21036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Dashboards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C3EB13-F3CD-7B30-F02E-A95F3388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7" y="2488843"/>
            <a:ext cx="5400040" cy="254825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05770D-C5DF-3A7E-6B61-E5A2F1F57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16" y="2488843"/>
            <a:ext cx="5400040" cy="254508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3168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506F7-6F3C-849E-179C-A9FB86386073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B5E477-30F3-FEB3-8E33-ADA1969F6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6" r="10774"/>
          <a:stretch/>
        </p:blipFill>
        <p:spPr>
          <a:xfrm>
            <a:off x="367549" y="2395510"/>
            <a:ext cx="5220930" cy="216812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C09A65-32C8-FFFD-903A-2F51D387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27" y="2395510"/>
            <a:ext cx="6106993" cy="2168120"/>
          </a:xfrm>
          <a:prstGeom prst="rect">
            <a:avLst/>
          </a:prstGeom>
          <a:solidFill>
            <a:srgbClr val="181B1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DFF7775-72FB-B214-F7FC-E63C440CA3DE}"/>
                  </a:ext>
                </a:extLst>
              </p14:cNvPr>
              <p14:cNvContentPartPr/>
              <p14:nvPr/>
            </p14:nvContentPartPr>
            <p14:xfrm>
              <a:off x="8974929" y="1402228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DFF7775-72FB-B214-F7FC-E63C440CA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7289" y="129422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90DA6DFF-BD96-487C-7398-3AC9FCB58B41}"/>
                  </a:ext>
                </a:extLst>
              </p14:cNvPr>
              <p14:cNvContentPartPr/>
              <p14:nvPr/>
            </p14:nvContentPartPr>
            <p14:xfrm>
              <a:off x="10697169" y="2991268"/>
              <a:ext cx="963000" cy="2772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90DA6DFF-BD96-487C-7398-3AC9FCB58B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1169" y="2955628"/>
                <a:ext cx="1034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9C0D7CAD-3541-D173-8900-8413DA0A48A4}"/>
                  </a:ext>
                </a:extLst>
              </p14:cNvPr>
              <p14:cNvContentPartPr/>
              <p14:nvPr/>
            </p14:nvContentPartPr>
            <p14:xfrm>
              <a:off x="10007409" y="3115468"/>
              <a:ext cx="1684440" cy="5472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9C0D7CAD-3541-D173-8900-8413DA0A4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1409" y="3079828"/>
                <a:ext cx="175608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522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5E720-3AA6-EA77-B259-7C4AF44FC30F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7AA71B-7435-FF2B-D22F-25ED9B9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4" y="1566463"/>
            <a:ext cx="6533055" cy="495135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6567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6A4F0-698C-6256-A4B1-0291DAE90A1C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0D3BC-C549-2F27-6AB8-D79D4E74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50" y="2213127"/>
            <a:ext cx="5400040" cy="27146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E7E97F-378B-090D-B914-0C353273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87" y="2213126"/>
            <a:ext cx="5382895" cy="27146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CC8558D-D7A4-FA61-509A-6E7AE774EC7A}"/>
                  </a:ext>
                </a:extLst>
              </p14:cNvPr>
              <p14:cNvContentPartPr/>
              <p14:nvPr/>
            </p14:nvContentPartPr>
            <p14:xfrm>
              <a:off x="4820169" y="3034108"/>
              <a:ext cx="821160" cy="554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CC8558D-D7A4-FA61-509A-6E7AE774EC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4529" y="2998468"/>
                <a:ext cx="892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D8E6DC5A-76A5-313A-16B7-D97DF6FBA8FC}"/>
                  </a:ext>
                </a:extLst>
              </p14:cNvPr>
              <p14:cNvContentPartPr/>
              <p14:nvPr/>
            </p14:nvContentPartPr>
            <p14:xfrm>
              <a:off x="4181169" y="3177028"/>
              <a:ext cx="1452240" cy="997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D8E6DC5A-76A5-313A-16B7-D97DF6FBA8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5169" y="3141388"/>
                <a:ext cx="152388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BE0B4-ED8A-6C6D-8120-550E893B93A0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7D55035-15DA-03A7-F7C4-8F44934E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08" y="1426027"/>
            <a:ext cx="7059911" cy="39060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BF1C6A-E79F-71CD-6A1C-4698525D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28"/>
          <a:stretch/>
        </p:blipFill>
        <p:spPr bwMode="auto">
          <a:xfrm>
            <a:off x="4243924" y="5546329"/>
            <a:ext cx="3704152" cy="63754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5139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BD546-77B4-BF49-B71C-078403BB80FC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A4DFAD2-19AF-F359-8867-747B3F2E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1538522"/>
            <a:ext cx="5948327" cy="411010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9AB189-F5AA-BC6A-0185-1F120576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" r="35914" b="33070"/>
          <a:stretch/>
        </p:blipFill>
        <p:spPr>
          <a:xfrm>
            <a:off x="7119998" y="1538521"/>
            <a:ext cx="4611329" cy="411011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750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3F0FA-E80D-AB09-C5CF-AFC8F5866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Primera parte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EAB8187-3121-13CE-D2E2-579FE7B2A815}"/>
              </a:ext>
            </a:extLst>
          </p:cNvPr>
          <p:cNvSpPr/>
          <p:nvPr/>
        </p:nvSpPr>
        <p:spPr>
          <a:xfrm>
            <a:off x="810000" y="2662106"/>
            <a:ext cx="2902590" cy="76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es Kubernetes?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7499D-343F-6555-CB74-3D23673F71AA}"/>
              </a:ext>
            </a:extLst>
          </p:cNvPr>
          <p:cNvSpPr/>
          <p:nvPr/>
        </p:nvSpPr>
        <p:spPr>
          <a:xfrm>
            <a:off x="4833459" y="2662106"/>
            <a:ext cx="2902590" cy="76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 Kubernetes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3857525-F8A0-E0AB-4E79-D3C8A094C123}"/>
              </a:ext>
            </a:extLst>
          </p:cNvPr>
          <p:cNvSpPr/>
          <p:nvPr/>
        </p:nvSpPr>
        <p:spPr>
          <a:xfrm>
            <a:off x="8744127" y="2662106"/>
            <a:ext cx="2902590" cy="76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Utilidades de Kubernetes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5DFDFD-4C7E-735A-BB3D-879CD2E6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40" y="3905509"/>
            <a:ext cx="2111634" cy="205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4 Major Benefits of Using Kubernetes | AWS Cost Optimization | DevOps  Transformation">
            <a:extLst>
              <a:ext uri="{FF2B5EF4-FFF2-40B4-BE49-F238E27FC236}">
                <a16:creationId xmlns:a16="http://schemas.microsoft.com/office/drawing/2014/main" id="{CD248A04-FFF5-84F5-CD8E-7D4474EDE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59" y="4121422"/>
            <a:ext cx="2902590" cy="183449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5" descr="Kubernetes for Business: Benefits, Limitations, and Migration Tips |  Kubernetes for Business: Benefits, Limitations, and Migration Tips">
            <a:extLst>
              <a:ext uri="{FF2B5EF4-FFF2-40B4-BE49-F238E27FC236}">
                <a16:creationId xmlns:a16="http://schemas.microsoft.com/office/drawing/2014/main" id="{3FE0525B-B893-0900-6AFB-AA075EE03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127" y="4121421"/>
            <a:ext cx="2902589" cy="183449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8756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936AF-7BE4-A71E-0379-E10D6193472B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012E37-2B0F-6118-AB6A-9A918DB21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7"/>
          <a:stretch/>
        </p:blipFill>
        <p:spPr>
          <a:xfrm>
            <a:off x="739806" y="1426027"/>
            <a:ext cx="5217111" cy="364680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62160C-94F8-F7EB-6C0C-A3304C2FA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8"/>
          <a:stretch/>
        </p:blipFill>
        <p:spPr>
          <a:xfrm>
            <a:off x="6357749" y="1426027"/>
            <a:ext cx="5047543" cy="364680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FBC6D3-F0D4-F47D-8E82-09FDA2E0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492" y="5356433"/>
            <a:ext cx="2727988" cy="7860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5534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49747-D232-F43E-B866-CE79753E7096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4.3 Grafana Alertas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0E0D78-BF83-9CEA-DD8C-8E07BD1F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317" y="1213322"/>
            <a:ext cx="5202330" cy="549719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959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5B353-F216-3F8A-DE9B-3BF82EAE92BF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4.4 Container Insights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6EEE05-5D97-B6E4-D8A8-9861AE92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76" y="1426027"/>
            <a:ext cx="7098654" cy="199316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Imagen 4" descr="Diagrama de descripción general de información sobre contenedores">
            <a:extLst>
              <a:ext uri="{FF2B5EF4-FFF2-40B4-BE49-F238E27FC236}">
                <a16:creationId xmlns:a16="http://schemas.microsoft.com/office/drawing/2014/main" id="{18C2F2C1-D134-D57D-F151-31A0CD8D15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576" y="3577067"/>
            <a:ext cx="7098654" cy="282535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895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221AE-8C5D-544D-B926-DAC4413471E6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4.4 Container Insights – Reglas de alerta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A00CD0-14E9-0359-4C11-2C646D29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81" y="1610685"/>
            <a:ext cx="10851419" cy="148275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D52525B-3FFC-E03B-9F49-21C9265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40" t="14636" r="7884"/>
          <a:stretch/>
        </p:blipFill>
        <p:spPr>
          <a:xfrm>
            <a:off x="2530679" y="3278098"/>
            <a:ext cx="3565321" cy="340615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929007C-EC5F-CBEE-B436-889C51DD2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3" t="23622"/>
          <a:stretch/>
        </p:blipFill>
        <p:spPr>
          <a:xfrm>
            <a:off x="6507738" y="3278098"/>
            <a:ext cx="3562838" cy="34061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7630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FD527-644E-3F7F-ADEE-14195929CC1C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4.4 Container Insights - Métricas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25155E-407C-1C86-CF2B-6ABC6442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67" y="1303919"/>
            <a:ext cx="10311632" cy="517400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6368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8ABF9-A49A-B2C9-7B51-6A6A69A438C8}"/>
              </a:ext>
            </a:extLst>
          </p:cNvPr>
          <p:cNvSpPr txBox="1">
            <a:spLocks/>
          </p:cNvSpPr>
          <p:nvPr/>
        </p:nvSpPr>
        <p:spPr>
          <a:xfrm>
            <a:off x="810001" y="455577"/>
            <a:ext cx="10571998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4.4 Container Insights - Registros</a:t>
            </a: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279AAE9-145C-1544-B5C6-C2C015E4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1426027"/>
            <a:ext cx="7039924" cy="309693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419D2944-3AAE-41E7-B04B-FF8D50FE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03" y="3447157"/>
            <a:ext cx="6823672" cy="295526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6740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6C593FF-6E99-7328-AABC-B500B02B699F}"/>
              </a:ext>
            </a:extLst>
          </p:cNvPr>
          <p:cNvSpPr txBox="1"/>
          <p:nvPr/>
        </p:nvSpPr>
        <p:spPr>
          <a:xfrm>
            <a:off x="1333418" y="2947127"/>
            <a:ext cx="9251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spc="600" dirty="0"/>
              <a:t>Gracias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DE50021-69CD-D6A4-D260-8A3B394A6FE7}"/>
              </a:ext>
            </a:extLst>
          </p:cNvPr>
          <p:cNvSpPr/>
          <p:nvPr/>
        </p:nvSpPr>
        <p:spPr>
          <a:xfrm>
            <a:off x="4714028" y="4540544"/>
            <a:ext cx="2489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Tel. 6568449494</a:t>
            </a:r>
          </a:p>
        </p:txBody>
      </p:sp>
      <p:pic>
        <p:nvPicPr>
          <p:cNvPr id="6" name="Picture 1" descr="Icon&#10;&#10;Description automatically generated">
            <a:extLst>
              <a:ext uri="{FF2B5EF4-FFF2-40B4-BE49-F238E27FC236}">
                <a16:creationId xmlns:a16="http://schemas.microsoft.com/office/drawing/2014/main" id="{85208CA9-E0B7-E1CE-B13F-7D725483C0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17" y="599772"/>
            <a:ext cx="2608607" cy="2200488"/>
          </a:xfrm>
          <a:prstGeom prst="ellipse">
            <a:avLst/>
          </a:prstGeom>
          <a:ln w="190500"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CC83D6-5736-345D-43D0-08694398CED6}"/>
              </a:ext>
            </a:extLst>
          </p:cNvPr>
          <p:cNvSpPr txBox="1"/>
          <p:nvPr/>
        </p:nvSpPr>
        <p:spPr>
          <a:xfrm>
            <a:off x="3961922" y="5220069"/>
            <a:ext cx="426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http://elfhein.infinityfreeapp.com/</a:t>
            </a:r>
            <a:endParaRPr lang="es-E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6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5878E5-5DC6-B374-749B-4CF4F0722C06}"/>
              </a:ext>
            </a:extLst>
          </p:cNvPr>
          <p:cNvSpPr txBox="1"/>
          <p:nvPr/>
        </p:nvSpPr>
        <p:spPr>
          <a:xfrm>
            <a:off x="591731" y="395069"/>
            <a:ext cx="840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/>
              <a:t>Reparación de Kubernetes</a:t>
            </a:r>
            <a:endParaRPr lang="es-ES" sz="4000" b="1" dirty="0"/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10BBAC7-4E33-E19E-9488-8EAA0007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31" y="1469071"/>
            <a:ext cx="5400040" cy="2342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44FE871-E2D4-5809-0DD2-55316844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40" y="1469071"/>
            <a:ext cx="5400040" cy="2342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D82EE20-CC2D-6944-EA0E-B7FCE5DCC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502" y="4072574"/>
            <a:ext cx="3388995" cy="26327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413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D88F85-F77A-E509-5738-87FCB157C228}"/>
              </a:ext>
            </a:extLst>
          </p:cNvPr>
          <p:cNvSpPr txBox="1"/>
          <p:nvPr/>
        </p:nvSpPr>
        <p:spPr>
          <a:xfrm>
            <a:off x="591731" y="395069"/>
            <a:ext cx="840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Escalabilidad de Kubernetes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CEC8DC2-42AB-B5CC-690A-8E713B1B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8" y="1233747"/>
            <a:ext cx="11025389" cy="707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EAC3911-238A-7AEC-AE22-31F230DB9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6"/>
          <a:stretch/>
        </p:blipFill>
        <p:spPr>
          <a:xfrm>
            <a:off x="695958" y="2072425"/>
            <a:ext cx="11025388" cy="1805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0583E1-EF64-885E-6526-7CCD3FE2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8" y="4069672"/>
            <a:ext cx="11025388" cy="10903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D6E32C9-26C9-EDA0-A4B8-FF523D82D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8" y="5351496"/>
            <a:ext cx="11025386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32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A0467-572B-8D7C-6FD5-AD69B7B690BD}"/>
              </a:ext>
            </a:extLst>
          </p:cNvPr>
          <p:cNvSpPr txBox="1"/>
          <p:nvPr/>
        </p:nvSpPr>
        <p:spPr>
          <a:xfrm>
            <a:off x="451514" y="1451610"/>
            <a:ext cx="3594706" cy="4589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¿Qué pasa cuando creamos un POD?</a:t>
            </a:r>
          </a:p>
        </p:txBody>
      </p:sp>
      <p:pic>
        <p:nvPicPr>
          <p:cNvPr id="3" name="Imagen 2" descr="diagrama de flujo de trabajo del planificador de kubernetes de alto nivel.">
            <a:extLst>
              <a:ext uri="{FF2B5EF4-FFF2-40B4-BE49-F238E27FC236}">
                <a16:creationId xmlns:a16="http://schemas.microsoft.com/office/drawing/2014/main" id="{7597D065-024D-CDE9-E852-A671E69A22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4844" y="643465"/>
            <a:ext cx="6099318" cy="539789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87732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BF4370-99B1-F788-EA73-4F85C25180D8}"/>
              </a:ext>
            </a:extLst>
          </p:cNvPr>
          <p:cNvSpPr txBox="1"/>
          <p:nvPr/>
        </p:nvSpPr>
        <p:spPr>
          <a:xfrm>
            <a:off x="591731" y="395069"/>
            <a:ext cx="840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1.1 Componentes de Kubernetes</a:t>
            </a:r>
          </a:p>
        </p:txBody>
      </p:sp>
      <p:pic>
        <p:nvPicPr>
          <p:cNvPr id="3" name="Picture 8" descr="k8s操作說明- HackMD">
            <a:extLst>
              <a:ext uri="{FF2B5EF4-FFF2-40B4-BE49-F238E27FC236}">
                <a16:creationId xmlns:a16="http://schemas.microsoft.com/office/drawing/2014/main" id="{882793E4-2A84-D63A-DEE7-129D90726C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/>
          <a:stretch/>
        </p:blipFill>
        <p:spPr bwMode="auto">
          <a:xfrm>
            <a:off x="8447240" y="1308463"/>
            <a:ext cx="3020546" cy="230277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Picture 7" descr="Pod vs Node in Kubernetes. Kubernetes Pods | by Apoorv Anand |  Developerworld | Medium">
            <a:extLst>
              <a:ext uri="{FF2B5EF4-FFF2-40B4-BE49-F238E27FC236}">
                <a16:creationId xmlns:a16="http://schemas.microsoft.com/office/drawing/2014/main" id="{B0E65F7A-7825-4A8D-AA74-E2E1BAE3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12" y="3915873"/>
            <a:ext cx="4439804" cy="183917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122" name="Picture 2" descr="How to collect metrics in a Kubernetes cluster | Is It Observable">
            <a:extLst>
              <a:ext uri="{FF2B5EF4-FFF2-40B4-BE49-F238E27FC236}">
                <a16:creationId xmlns:a16="http://schemas.microsoft.com/office/drawing/2014/main" id="{0FED6AED-9CBF-3550-24C0-CCD333F85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1" y="1308463"/>
            <a:ext cx="3571971" cy="230277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97AE2AC-B359-1160-1FC7-DE05C32B0200}"/>
              </a:ext>
            </a:extLst>
          </p:cNvPr>
          <p:cNvSpPr/>
          <p:nvPr/>
        </p:nvSpPr>
        <p:spPr>
          <a:xfrm>
            <a:off x="1282992" y="3725023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Clúster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2019C6-4280-D6FD-9127-8A44C59AB824}"/>
              </a:ext>
            </a:extLst>
          </p:cNvPr>
          <p:cNvSpPr/>
          <p:nvPr/>
        </p:nvSpPr>
        <p:spPr>
          <a:xfrm>
            <a:off x="8992517" y="3725023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65C8F2-53FA-3B4C-4622-B76A46162921}"/>
              </a:ext>
            </a:extLst>
          </p:cNvPr>
          <p:cNvSpPr/>
          <p:nvPr/>
        </p:nvSpPr>
        <p:spPr>
          <a:xfrm>
            <a:off x="5131004" y="5852210"/>
            <a:ext cx="1929992" cy="38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97424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6D84FB4-DA70-63B1-880F-194213B0AE53}"/>
              </a:ext>
            </a:extLst>
          </p:cNvPr>
          <p:cNvSpPr txBox="1"/>
          <p:nvPr/>
        </p:nvSpPr>
        <p:spPr>
          <a:xfrm>
            <a:off x="661689" y="255042"/>
            <a:ext cx="82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/>
              <a:t>1.2 Arquitectura de Kubernetes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A0E757-A8D2-107A-0994-5C62F0BF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42" y="1191237"/>
            <a:ext cx="10837206" cy="53102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6B6EC38D-A365-25B2-EC19-F27A3158ADB7}"/>
                  </a:ext>
                </a:extLst>
              </p14:cNvPr>
              <p14:cNvContentPartPr/>
              <p14:nvPr/>
            </p14:nvContentPartPr>
            <p14:xfrm>
              <a:off x="1074369" y="1624348"/>
              <a:ext cx="290880" cy="12924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6B6EC38D-A365-25B2-EC19-F27A3158AD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729" y="1516708"/>
                <a:ext cx="398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5A91BE3-C23E-D951-B1A0-16B53FCB8DA5}"/>
                  </a:ext>
                </a:extLst>
              </p14:cNvPr>
              <p14:cNvContentPartPr/>
              <p14:nvPr/>
            </p14:nvContentPartPr>
            <p14:xfrm>
              <a:off x="971409" y="1480708"/>
              <a:ext cx="332280" cy="54072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5A91BE3-C23E-D951-B1A0-16B53FCB8D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409" y="1373068"/>
                <a:ext cx="4399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A388933-86E8-B0E4-DAC6-E1994E396856}"/>
                  </a:ext>
                </a:extLst>
              </p14:cNvPr>
              <p14:cNvContentPartPr/>
              <p14:nvPr/>
            </p14:nvContentPartPr>
            <p14:xfrm>
              <a:off x="1044489" y="6089428"/>
              <a:ext cx="157680" cy="2710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A388933-86E8-B0E4-DAC6-E1994E3968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849" y="5981788"/>
                <a:ext cx="2653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E168C42F-672E-DB14-F926-082906904CDA}"/>
                  </a:ext>
                </a:extLst>
              </p14:cNvPr>
              <p14:cNvContentPartPr/>
              <p14:nvPr/>
            </p14:nvContentPartPr>
            <p14:xfrm>
              <a:off x="884649" y="5994028"/>
              <a:ext cx="535680" cy="30888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E168C42F-672E-DB14-F926-082906904C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649" y="5886388"/>
                <a:ext cx="6433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F1693CD0-B56A-6AD0-9099-36C7FD520A92}"/>
                  </a:ext>
                </a:extLst>
              </p14:cNvPr>
              <p14:cNvContentPartPr/>
              <p14:nvPr/>
            </p14:nvContentPartPr>
            <p14:xfrm>
              <a:off x="923169" y="1610308"/>
              <a:ext cx="272160" cy="759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F1693CD0-B56A-6AD0-9099-36C7FD520A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169" y="1574308"/>
                <a:ext cx="343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1186CA4B-CBB0-7B66-B5AF-FF07F50F14AF}"/>
                  </a:ext>
                </a:extLst>
              </p14:cNvPr>
              <p14:cNvContentPartPr/>
              <p14:nvPr/>
            </p14:nvContentPartPr>
            <p14:xfrm>
              <a:off x="1108569" y="1588708"/>
              <a:ext cx="116280" cy="741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1186CA4B-CBB0-7B66-B5AF-FF07F50F14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2569" y="1553068"/>
                <a:ext cx="187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4DE6A39B-9BA5-EEFF-B527-5A66F5862E70}"/>
                  </a:ext>
                </a:extLst>
              </p14:cNvPr>
              <p14:cNvContentPartPr/>
              <p14:nvPr/>
            </p14:nvContentPartPr>
            <p14:xfrm>
              <a:off x="1127289" y="1448668"/>
              <a:ext cx="142200" cy="33084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4DE6A39B-9BA5-EEFF-B527-5A66F5862E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64289" y="1385668"/>
                <a:ext cx="2678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3C909DC1-B84E-3F8D-E127-AE605D17E086}"/>
                  </a:ext>
                </a:extLst>
              </p14:cNvPr>
              <p14:cNvContentPartPr/>
              <p14:nvPr/>
            </p14:nvContentPartPr>
            <p14:xfrm>
              <a:off x="796809" y="1382068"/>
              <a:ext cx="472320" cy="5176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3C909DC1-B84E-3F8D-E127-AE605D17E0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4169" y="1319428"/>
                <a:ext cx="5979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F0C3C1AF-4F6B-729A-DD6A-F07CDD1C6636}"/>
                  </a:ext>
                </a:extLst>
              </p14:cNvPr>
              <p14:cNvContentPartPr/>
              <p14:nvPr/>
            </p14:nvContentPartPr>
            <p14:xfrm>
              <a:off x="10851249" y="1446508"/>
              <a:ext cx="539640" cy="2649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0C3C1AF-4F6B-729A-DD6A-F07CDD1C663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8609" y="1383868"/>
                <a:ext cx="6652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F92B54A8-6A86-0A54-2045-EB72944FE15E}"/>
                  </a:ext>
                </a:extLst>
              </p14:cNvPr>
              <p14:cNvContentPartPr/>
              <p14:nvPr/>
            </p14:nvContentPartPr>
            <p14:xfrm>
              <a:off x="780969" y="6140188"/>
              <a:ext cx="481320" cy="561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92B54A8-6A86-0A54-2045-EB72944FE15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2969" y="6122188"/>
                <a:ext cx="5169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70467901-D744-8CDF-4E41-0E13744B6ABA}"/>
                  </a:ext>
                </a:extLst>
              </p14:cNvPr>
              <p14:cNvContentPartPr/>
              <p14:nvPr/>
            </p14:nvContentPartPr>
            <p14:xfrm>
              <a:off x="1384329" y="6258628"/>
              <a:ext cx="360" cy="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70467901-D744-8CDF-4E41-0E13744B6A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48689" y="622262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B763BBC3-C139-2147-ED2B-585C13655A72}"/>
                  </a:ext>
                </a:extLst>
              </p14:cNvPr>
              <p14:cNvContentPartPr/>
              <p14:nvPr/>
            </p14:nvContentPartPr>
            <p14:xfrm>
              <a:off x="758160" y="6164430"/>
              <a:ext cx="228960" cy="8568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B763BBC3-C139-2147-ED2B-585C13655A7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160" y="6128430"/>
                <a:ext cx="30060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09D7FBE4-9B07-7198-8DE9-D4F13E597AC8}"/>
              </a:ext>
            </a:extLst>
          </p:cNvPr>
          <p:cNvGrpSpPr/>
          <p:nvPr/>
        </p:nvGrpSpPr>
        <p:grpSpPr>
          <a:xfrm>
            <a:off x="732600" y="6151708"/>
            <a:ext cx="593409" cy="338760"/>
            <a:chOff x="732600" y="6151708"/>
            <a:chExt cx="593409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4A8299A-BBF5-FBC7-6E7C-9190CD1A57AD}"/>
                    </a:ext>
                  </a:extLst>
                </p14:cNvPr>
                <p14:cNvContentPartPr/>
                <p14:nvPr/>
              </p14:nvContentPartPr>
              <p14:xfrm>
                <a:off x="752889" y="6151708"/>
                <a:ext cx="573120" cy="3387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4A8299A-BBF5-FBC7-6E7C-9190CD1A57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3889" y="6143068"/>
                  <a:ext cx="590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9630015-0A96-13A6-1CE2-9D987A6D13CE}"/>
                    </a:ext>
                  </a:extLst>
                </p14:cNvPr>
                <p14:cNvContentPartPr/>
                <p14:nvPr/>
              </p14:nvContentPartPr>
              <p14:xfrm>
                <a:off x="742449" y="6180148"/>
                <a:ext cx="100800" cy="266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9630015-0A96-13A6-1CE2-9D987A6D13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449" y="6171508"/>
                  <a:ext cx="118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94C104A-951D-3D36-0CDC-F5269B1E50C1}"/>
                    </a:ext>
                  </a:extLst>
                </p14:cNvPr>
                <p14:cNvContentPartPr/>
                <p14:nvPr/>
              </p14:nvContentPartPr>
              <p14:xfrm>
                <a:off x="975240" y="6202590"/>
                <a:ext cx="338040" cy="2512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94C104A-951D-3D36-0CDC-F5269B1E50C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9240" y="6166590"/>
                  <a:ext cx="409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46E05BB-92E8-143A-66A1-A50FCB9E090E}"/>
                    </a:ext>
                  </a:extLst>
                </p14:cNvPr>
                <p14:cNvContentPartPr/>
                <p14:nvPr/>
              </p14:nvContentPartPr>
              <p14:xfrm>
                <a:off x="749160" y="6255510"/>
                <a:ext cx="551160" cy="131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46E05BB-92E8-143A-66A1-A50FCB9E09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520" y="6219510"/>
                  <a:ext cx="622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CCB85F0-8627-5D7A-3E1C-D13C45B4A9FD}"/>
                    </a:ext>
                  </a:extLst>
                </p14:cNvPr>
                <p14:cNvContentPartPr/>
                <p14:nvPr/>
              </p14:nvContentPartPr>
              <p14:xfrm>
                <a:off x="732600" y="6332910"/>
                <a:ext cx="553320" cy="118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CCB85F0-8627-5D7A-3E1C-D13C45B4A9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600" y="6296910"/>
                  <a:ext cx="62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93E3124-F41E-7D63-75BC-7EE9161A8EE3}"/>
                    </a:ext>
                  </a:extLst>
                </p14:cNvPr>
                <p14:cNvContentPartPr/>
                <p14:nvPr/>
              </p14:nvContentPartPr>
              <p14:xfrm>
                <a:off x="1283760" y="6457830"/>
                <a:ext cx="20160" cy="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93E3124-F41E-7D63-75BC-7EE9161A8E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7760" y="6421830"/>
                  <a:ext cx="9180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0394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1548</TotalTime>
  <Words>242</Words>
  <Application>Microsoft Office PowerPoint</Application>
  <PresentationFormat>Panorámica</PresentationFormat>
  <Paragraphs>79</Paragraphs>
  <Slides>46</Slides>
  <Notes>0</Notes>
  <HiddenSlides>21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Calibri</vt:lpstr>
      <vt:lpstr>Century Gothic</vt:lpstr>
      <vt:lpstr>Times New Roman</vt:lpstr>
      <vt:lpstr>Wingdings 2</vt:lpstr>
      <vt:lpstr>Citable</vt:lpstr>
      <vt:lpstr>Presentación de PowerPoint</vt:lpstr>
      <vt:lpstr>Presentación de PowerPoint</vt:lpstr>
      <vt:lpstr>Presentación de PowerPoint</vt:lpstr>
      <vt:lpstr>Primera parte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Segunda parte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Tercera parte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Cuarta parte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Ramírez Moral</dc:creator>
  <cp:lastModifiedBy>Javier Ramirez Moral</cp:lastModifiedBy>
  <cp:revision>448</cp:revision>
  <dcterms:created xsi:type="dcterms:W3CDTF">2023-05-03T05:56:11Z</dcterms:created>
  <dcterms:modified xsi:type="dcterms:W3CDTF">2023-06-15T07:15:06Z</dcterms:modified>
</cp:coreProperties>
</file>